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0" r:id="rId8"/>
  </p:sldMasterIdLst>
  <p:notesMasterIdLst>
    <p:notesMasterId r:id="rId17"/>
  </p:notesMasterIdLst>
  <p:handoutMasterIdLst>
    <p:handoutMasterId r:id="rId18"/>
  </p:handoutMasterIdLst>
  <p:sldIdLst>
    <p:sldId id="1744" r:id="rId9"/>
    <p:sldId id="1781" r:id="rId10"/>
    <p:sldId id="1795" r:id="rId11"/>
    <p:sldId id="1782" r:id="rId12"/>
    <p:sldId id="1783" r:id="rId13"/>
    <p:sldId id="1784" r:id="rId14"/>
    <p:sldId id="1785" r:id="rId15"/>
    <p:sldId id="1786" r:id="rId16"/>
  </p:sldIdLst>
  <p:sldSz cx="12188825" cy="6858000"/>
  <p:notesSz cx="6865938" cy="9998075"/>
  <p:custDataLst>
    <p:custData r:id="rId2"/>
    <p:custData r:id="rId6"/>
    <p:custData r:id="rId3"/>
    <p:custData r:id="rId5"/>
    <p:custData r:id="rId7"/>
    <p:custData r:id="rId1"/>
    <p:custData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4156" userDrawn="1">
          <p15:clr>
            <a:srgbClr val="A4A3A4"/>
          </p15:clr>
        </p15:guide>
        <p15:guide id="12" orient="horz" pos="595" userDrawn="1">
          <p15:clr>
            <a:srgbClr val="A4A3A4"/>
          </p15:clr>
        </p15:guide>
        <p15:guide id="13" orient="horz" pos="2500" userDrawn="1">
          <p15:clr>
            <a:srgbClr val="A4A3A4"/>
          </p15:clr>
        </p15:guide>
        <p15:guide id="14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A Gonzales" initials="MAG" lastIdx="2" clrIdx="0">
    <p:extLst>
      <p:ext uri="{19B8F6BF-5375-455C-9EA6-DF929625EA0E}">
        <p15:presenceInfo xmlns:p15="http://schemas.microsoft.com/office/powerpoint/2012/main" userId="S-1-5-21-1761170581-294597109-3035037286-5059541" providerId="AD"/>
      </p:ext>
    </p:extLst>
  </p:cmAuthor>
  <p:cmAuthor id="2" name="Sally Bailey" initials="SB" lastIdx="36" clrIdx="1">
    <p:extLst>
      <p:ext uri="{19B8F6BF-5375-455C-9EA6-DF929625EA0E}">
        <p15:presenceInfo xmlns:p15="http://schemas.microsoft.com/office/powerpoint/2012/main" userId="8a9bc932402571c5" providerId="Windows Live"/>
      </p:ext>
    </p:extLst>
  </p:cmAuthor>
  <p:cmAuthor id="3" name="Robert Bailey" initials="RB" lastIdx="12" clrIdx="2">
    <p:extLst>
      <p:ext uri="{19B8F6BF-5375-455C-9EA6-DF929625EA0E}">
        <p15:presenceInfo xmlns:p15="http://schemas.microsoft.com/office/powerpoint/2012/main" userId="a80f5d29149ec465" providerId="Windows Live"/>
      </p:ext>
    </p:extLst>
  </p:cmAuthor>
  <p:cmAuthor id="4" name="Catherine Tong" initials="CT" lastIdx="49" clrIdx="3">
    <p:extLst>
      <p:ext uri="{19B8F6BF-5375-455C-9EA6-DF929625EA0E}">
        <p15:presenceInfo xmlns:p15="http://schemas.microsoft.com/office/powerpoint/2012/main" userId="S-1-5-21-1761170581-294597109-3035037286-64205466" providerId="AD"/>
      </p:ext>
    </p:extLst>
  </p:cmAuthor>
  <p:cmAuthor id="5" name="Amy McCaw" initials="AM" lastIdx="11" clrIdx="4">
    <p:extLst>
      <p:ext uri="{19B8F6BF-5375-455C-9EA6-DF929625EA0E}">
        <p15:presenceInfo xmlns:p15="http://schemas.microsoft.com/office/powerpoint/2012/main" userId="S-1-5-21-1507321292-1891378815-3484897421-1795" providerId="AD"/>
      </p:ext>
    </p:extLst>
  </p:cmAuthor>
  <p:cmAuthor id="6" name="Begona Romero" initials="BR" lastIdx="16" clrIdx="5">
    <p:extLst>
      <p:ext uri="{19B8F6BF-5375-455C-9EA6-DF929625EA0E}">
        <p15:presenceInfo xmlns:p15="http://schemas.microsoft.com/office/powerpoint/2012/main" userId="S::mromero@accertify.com::16fce73a-ce97-4fca-b897-df7b6a7b12a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1BDF"/>
    <a:srgbClr val="848D90"/>
    <a:srgbClr val="969DA0"/>
    <a:srgbClr val="7D4D19"/>
    <a:srgbClr val="A06320"/>
    <a:srgbClr val="FFB021"/>
    <a:srgbClr val="FFC865"/>
    <a:srgbClr val="FFDD9F"/>
    <a:srgbClr val="F36F13"/>
    <a:srgbClr val="C9E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85194" autoAdjust="0"/>
  </p:normalViewPr>
  <p:slideViewPr>
    <p:cSldViewPr showGuides="1">
      <p:cViewPr varScale="1">
        <p:scale>
          <a:sx n="61" d="100"/>
          <a:sy n="61" d="100"/>
        </p:scale>
        <p:origin x="1116" y="90"/>
      </p:cViewPr>
      <p:guideLst>
        <p:guide orient="horz" pos="4156"/>
        <p:guide orient="horz" pos="595"/>
        <p:guide orient="horz" pos="2500"/>
        <p:guide pos="3839"/>
      </p:guideLst>
    </p:cSldViewPr>
  </p:slideViewPr>
  <p:notesTextViewPr>
    <p:cViewPr>
      <p:scale>
        <a:sx n="88" d="100"/>
        <a:sy n="88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>
        <p:scale>
          <a:sx n="200" d="100"/>
          <a:sy n="200" d="100"/>
        </p:scale>
        <p:origin x="1302" y="-390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/>
          <a:lstStyle>
            <a:lvl1pPr algn="l">
              <a:defRPr sz="1300"/>
            </a:lvl1pPr>
          </a:lstStyle>
          <a:p>
            <a:endParaRPr lang="en-US" dirty="0">
              <a:latin typeface="BentonSans Regular" panose="02000503000000020004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10" y="0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/>
          <a:lstStyle>
            <a:lvl1pPr algn="r">
              <a:defRPr sz="1300"/>
            </a:lvl1pPr>
          </a:lstStyle>
          <a:p>
            <a:fld id="{D16EFBB4-24FE-41E8-80A1-F69F3FF1ADB9}" type="datetime5">
              <a:rPr lang="en-US" smtClean="0">
                <a:latin typeface="BentonSans Regular" panose="02000503000000020004" pitchFamily="2" charset="0"/>
              </a:rPr>
              <a:pPr/>
              <a:t>4-Oct-19</a:t>
            </a:fld>
            <a:endParaRPr lang="en-US" dirty="0">
              <a:latin typeface="BentonSans Regular" panose="02000503000000020004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10" y="9496436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 anchor="b"/>
          <a:lstStyle>
            <a:lvl1pPr algn="r">
              <a:defRPr sz="1300"/>
            </a:lvl1pPr>
          </a:lstStyle>
          <a:p>
            <a:fld id="{C2A67FC2-5946-4600-BCE2-B0711C080346}" type="slidenum">
              <a:rPr lang="en-US" smtClean="0">
                <a:latin typeface="BentonSans Regular" panose="02000503000000020004" pitchFamily="2" charset="0"/>
              </a:rPr>
              <a:pPr/>
              <a:t>‹Nº›</a:t>
            </a:fld>
            <a:endParaRPr lang="en-US" dirty="0">
              <a:latin typeface="BentonSans Regula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2989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/>
          <a:lstStyle>
            <a:lvl1pPr algn="l">
              <a:defRPr sz="1300">
                <a:latin typeface="BentonSans Regular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10" y="0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/>
          <a:lstStyle>
            <a:lvl1pPr algn="r">
              <a:defRPr sz="1300">
                <a:latin typeface="BentonSans Regular" panose="02000503000000020004" pitchFamily="2" charset="0"/>
              </a:defRPr>
            </a:lvl1pPr>
          </a:lstStyle>
          <a:p>
            <a:fld id="{357B2407-F0A2-44D7-8CB7-EF1665D346B3}" type="datetime5">
              <a:rPr lang="en-US" smtClean="0"/>
              <a:pPr/>
              <a:t>4-Oct-19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" y="749300"/>
            <a:ext cx="66627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5" tIns="48177" rIns="96355" bIns="481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5" tIns="48177" rIns="96355" bIns="4817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10" y="9496436"/>
            <a:ext cx="2975240" cy="499904"/>
          </a:xfrm>
          <a:prstGeom prst="rect">
            <a:avLst/>
          </a:prstGeom>
        </p:spPr>
        <p:txBody>
          <a:bodyPr vert="horz" lIns="96355" tIns="48177" rIns="96355" bIns="48177" rtlCol="0" anchor="b"/>
          <a:lstStyle>
            <a:lvl1pPr algn="r">
              <a:defRPr sz="1300">
                <a:latin typeface="BentonSans Regular" panose="02000503000000020004" pitchFamily="2" charset="0"/>
              </a:defRPr>
            </a:lvl1pPr>
          </a:lstStyle>
          <a:p>
            <a:fld id="{630BEFF3-4713-4EC7-9270-CBC9700A476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283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BentonSans Regular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entonSans Regular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entonSans Regular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entonSans Regular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entonSans Regular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300"/>
              </a:spcAft>
              <a:buSzPct val="120000"/>
            </a:pPr>
            <a:r>
              <a:rPr lang="en-GB" sz="1200" b="1" dirty="0"/>
              <a:t>A las </a:t>
            </a:r>
            <a:r>
              <a:rPr lang="en-GB" sz="1200" b="1" dirty="0" err="1"/>
              <a:t>empresas</a:t>
            </a:r>
            <a:r>
              <a:rPr lang="en-GB" sz="1200" b="1" dirty="0"/>
              <a:t> les </a:t>
            </a:r>
            <a:r>
              <a:rPr lang="en-GB" sz="1200" b="1" dirty="0" err="1"/>
              <a:t>importa</a:t>
            </a:r>
            <a:r>
              <a:rPr lang="en-GB" sz="1200" b="1" dirty="0"/>
              <a:t> los </a:t>
            </a:r>
            <a:r>
              <a:rPr lang="en-GB" sz="1200" b="1" dirty="0" err="1"/>
              <a:t>delitos</a:t>
            </a:r>
            <a:r>
              <a:rPr lang="en-GB" sz="1200" b="1" dirty="0"/>
              <a:t> </a:t>
            </a:r>
            <a:r>
              <a:rPr lang="en-GB" sz="1200" b="1" dirty="0" err="1"/>
              <a:t>porque</a:t>
            </a:r>
            <a:r>
              <a:rPr lang="en-GB" sz="1200" b="1" dirty="0"/>
              <a:t> </a:t>
            </a:r>
            <a:r>
              <a:rPr lang="en-GB" sz="1200" b="1" dirty="0" err="1"/>
              <a:t>pueden</a:t>
            </a:r>
            <a:r>
              <a:rPr lang="en-GB" sz="1200" b="1" dirty="0"/>
              <a:t> </a:t>
            </a:r>
            <a:r>
              <a:rPr lang="en-GB" sz="1200" b="1" dirty="0" err="1"/>
              <a:t>afectar</a:t>
            </a:r>
            <a:r>
              <a:rPr lang="en-GB" sz="1200" b="1" dirty="0"/>
              <a:t> a </a:t>
            </a:r>
            <a:r>
              <a:rPr lang="en-GB" sz="1200" b="1" dirty="0" err="1"/>
              <a:t>su</a:t>
            </a:r>
            <a:r>
              <a:rPr lang="en-GB" sz="1200" b="1" dirty="0"/>
              <a:t> imagen y , </a:t>
            </a:r>
            <a:r>
              <a:rPr lang="en-GB" sz="1200" b="1" dirty="0" err="1"/>
              <a:t>en</a:t>
            </a:r>
            <a:r>
              <a:rPr lang="en-GB" sz="1200" b="1" dirty="0"/>
              <a:t> </a:t>
            </a:r>
            <a:r>
              <a:rPr lang="en-GB" sz="1200" b="1" dirty="0" err="1"/>
              <a:t>consecuencia</a:t>
            </a:r>
            <a:r>
              <a:rPr lang="en-GB" sz="1200" b="1" dirty="0"/>
              <a:t>, a sus </a:t>
            </a:r>
            <a:r>
              <a:rPr lang="en-GB" sz="1200" b="1" dirty="0" err="1"/>
              <a:t>ganancias</a:t>
            </a:r>
            <a:r>
              <a:rPr lang="en-GB" sz="1200" b="1" dirty="0"/>
              <a:t>. </a:t>
            </a:r>
          </a:p>
          <a:p>
            <a:pPr algn="just">
              <a:spcAft>
                <a:spcPts val="300"/>
              </a:spcAft>
              <a:buSzPct val="120000"/>
            </a:pPr>
            <a:endParaRPr lang="en-GB" sz="1200" b="1" dirty="0"/>
          </a:p>
          <a:p>
            <a:pPr algn="just">
              <a:spcAft>
                <a:spcPts val="300"/>
              </a:spcAft>
              <a:buSzPct val="120000"/>
            </a:pPr>
            <a:r>
              <a:rPr lang="en-GB" sz="1200" b="1" dirty="0"/>
              <a:t>Sin embargo, </a:t>
            </a:r>
            <a:r>
              <a:rPr lang="en-GB" sz="1200" b="1" dirty="0" err="1"/>
              <a:t>muchas</a:t>
            </a:r>
            <a:r>
              <a:rPr lang="en-GB" sz="1200" b="1" dirty="0"/>
              <a:t> </a:t>
            </a:r>
            <a:r>
              <a:rPr lang="en-GB" sz="1200" b="1" dirty="0" err="1"/>
              <a:t>acciones</a:t>
            </a:r>
            <a:r>
              <a:rPr lang="en-GB" sz="1200" b="1" dirty="0"/>
              <a:t> </a:t>
            </a:r>
            <a:r>
              <a:rPr lang="en-GB" sz="1200" b="1" dirty="0" err="1"/>
              <a:t>delictivas</a:t>
            </a:r>
            <a:r>
              <a:rPr lang="en-GB" sz="1200" b="1" dirty="0"/>
              <a:t> no </a:t>
            </a:r>
            <a:r>
              <a:rPr lang="en-GB" sz="1200" b="1" dirty="0" err="1"/>
              <a:t>llegan</a:t>
            </a:r>
            <a:r>
              <a:rPr lang="en-GB" sz="1200" b="1" dirty="0"/>
              <a:t> a ser </a:t>
            </a:r>
            <a:r>
              <a:rPr lang="en-GB" sz="1200" b="1" dirty="0" err="1"/>
              <a:t>consideraras</a:t>
            </a:r>
            <a:r>
              <a:rPr lang="en-GB" sz="1200" b="1" dirty="0"/>
              <a:t> </a:t>
            </a:r>
            <a:r>
              <a:rPr lang="en-GB" sz="1200" b="1" dirty="0" err="1"/>
              <a:t>delito</a:t>
            </a:r>
            <a:r>
              <a:rPr lang="en-GB" sz="1200" b="1" dirty="0"/>
              <a:t> </a:t>
            </a:r>
            <a:r>
              <a:rPr lang="en-GB" sz="1200" b="1" dirty="0" err="1"/>
              <a:t>porque</a:t>
            </a:r>
            <a:r>
              <a:rPr lang="en-GB" sz="1200" b="1" dirty="0"/>
              <a:t> no </a:t>
            </a:r>
            <a:r>
              <a:rPr lang="en-GB" sz="1200" b="1" dirty="0" err="1"/>
              <a:t>cumplen</a:t>
            </a:r>
            <a:r>
              <a:rPr lang="en-GB" sz="1200" b="1" dirty="0"/>
              <a:t> las </a:t>
            </a:r>
            <a:r>
              <a:rPr lang="en-GB" sz="1200" b="1" dirty="0" err="1"/>
              <a:t>tipificaciones</a:t>
            </a:r>
            <a:r>
              <a:rPr lang="en-GB" sz="1200" b="1" dirty="0"/>
              <a:t> del Código penal, </a:t>
            </a:r>
            <a:r>
              <a:rPr lang="en-GB" sz="1200" b="1" dirty="0" err="1"/>
              <a:t>pero</a:t>
            </a:r>
            <a:r>
              <a:rPr lang="en-GB" sz="1200" b="1" dirty="0"/>
              <a:t> </a:t>
            </a:r>
            <a:r>
              <a:rPr lang="en-GB" sz="1200" b="1" dirty="0" err="1"/>
              <a:t>si</a:t>
            </a:r>
            <a:r>
              <a:rPr lang="en-GB" sz="1200" b="1" dirty="0"/>
              <a:t> </a:t>
            </a:r>
            <a:r>
              <a:rPr lang="en-GB" sz="1200" b="1" dirty="0" err="1"/>
              <a:t>impactan</a:t>
            </a:r>
            <a:r>
              <a:rPr lang="en-GB" sz="1200" b="1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095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300"/>
              </a:spcAft>
              <a:buSzPct val="120000"/>
            </a:pPr>
            <a:r>
              <a:rPr lang="en-GB" sz="1200" b="1" dirty="0"/>
              <a:t>A las </a:t>
            </a:r>
            <a:r>
              <a:rPr lang="en-GB" sz="1200" b="1" dirty="0" err="1"/>
              <a:t>empresas</a:t>
            </a:r>
            <a:r>
              <a:rPr lang="en-GB" sz="1200" b="1" dirty="0"/>
              <a:t> les </a:t>
            </a:r>
            <a:r>
              <a:rPr lang="en-GB" sz="1200" b="1" dirty="0" err="1"/>
              <a:t>importa</a:t>
            </a:r>
            <a:r>
              <a:rPr lang="en-GB" sz="1200" b="1" dirty="0"/>
              <a:t> los </a:t>
            </a:r>
            <a:r>
              <a:rPr lang="en-GB" sz="1200" b="1" dirty="0" err="1"/>
              <a:t>delitos</a:t>
            </a:r>
            <a:r>
              <a:rPr lang="en-GB" sz="1200" b="1" dirty="0"/>
              <a:t> </a:t>
            </a:r>
            <a:r>
              <a:rPr lang="en-GB" sz="1200" b="1" dirty="0" err="1"/>
              <a:t>porque</a:t>
            </a:r>
            <a:r>
              <a:rPr lang="en-GB" sz="1200" b="1" dirty="0"/>
              <a:t> </a:t>
            </a:r>
            <a:r>
              <a:rPr lang="en-GB" sz="1200" b="1" dirty="0" err="1"/>
              <a:t>pueden</a:t>
            </a:r>
            <a:r>
              <a:rPr lang="en-GB" sz="1200" b="1" dirty="0"/>
              <a:t> </a:t>
            </a:r>
            <a:r>
              <a:rPr lang="en-GB" sz="1200" b="1" dirty="0" err="1"/>
              <a:t>afectar</a:t>
            </a:r>
            <a:r>
              <a:rPr lang="en-GB" sz="1200" b="1" dirty="0"/>
              <a:t> a </a:t>
            </a:r>
            <a:r>
              <a:rPr lang="en-GB" sz="1200" b="1" dirty="0" err="1"/>
              <a:t>su</a:t>
            </a:r>
            <a:r>
              <a:rPr lang="en-GB" sz="1200" b="1" dirty="0"/>
              <a:t> imagen y , </a:t>
            </a:r>
            <a:r>
              <a:rPr lang="en-GB" sz="1200" b="1" dirty="0" err="1"/>
              <a:t>en</a:t>
            </a:r>
            <a:r>
              <a:rPr lang="en-GB" sz="1200" b="1" dirty="0"/>
              <a:t> </a:t>
            </a:r>
            <a:r>
              <a:rPr lang="en-GB" sz="1200" b="1" dirty="0" err="1"/>
              <a:t>consecuencia</a:t>
            </a:r>
            <a:r>
              <a:rPr lang="en-GB" sz="1200" b="1" dirty="0"/>
              <a:t>, a sus </a:t>
            </a:r>
            <a:r>
              <a:rPr lang="en-GB" sz="1200" b="1" dirty="0" err="1"/>
              <a:t>ganancias</a:t>
            </a:r>
            <a:r>
              <a:rPr lang="en-GB" sz="1200" b="1" dirty="0"/>
              <a:t>. </a:t>
            </a:r>
          </a:p>
          <a:p>
            <a:pPr algn="just">
              <a:spcAft>
                <a:spcPts val="300"/>
              </a:spcAft>
              <a:buSzPct val="120000"/>
            </a:pPr>
            <a:endParaRPr lang="en-GB" sz="1200" b="1" dirty="0"/>
          </a:p>
          <a:p>
            <a:pPr algn="just">
              <a:spcAft>
                <a:spcPts val="300"/>
              </a:spcAft>
              <a:buSzPct val="120000"/>
            </a:pPr>
            <a:r>
              <a:rPr lang="en-GB" sz="1200" b="1" dirty="0"/>
              <a:t>Sin embargo, </a:t>
            </a:r>
            <a:r>
              <a:rPr lang="en-GB" sz="1200" b="1" dirty="0" err="1"/>
              <a:t>muchas</a:t>
            </a:r>
            <a:r>
              <a:rPr lang="en-GB" sz="1200" b="1" dirty="0"/>
              <a:t> </a:t>
            </a:r>
            <a:r>
              <a:rPr lang="en-GB" sz="1200" b="1" dirty="0" err="1"/>
              <a:t>acciones</a:t>
            </a:r>
            <a:r>
              <a:rPr lang="en-GB" sz="1200" b="1" dirty="0"/>
              <a:t> </a:t>
            </a:r>
            <a:r>
              <a:rPr lang="en-GB" sz="1200" b="1" dirty="0" err="1"/>
              <a:t>delictivas</a:t>
            </a:r>
            <a:r>
              <a:rPr lang="en-GB" sz="1200" b="1" dirty="0"/>
              <a:t> no </a:t>
            </a:r>
            <a:r>
              <a:rPr lang="en-GB" sz="1200" b="1" dirty="0" err="1"/>
              <a:t>llegan</a:t>
            </a:r>
            <a:r>
              <a:rPr lang="en-GB" sz="1200" b="1" dirty="0"/>
              <a:t> a ser </a:t>
            </a:r>
            <a:r>
              <a:rPr lang="en-GB" sz="1200" b="1" dirty="0" err="1"/>
              <a:t>consideraras</a:t>
            </a:r>
            <a:r>
              <a:rPr lang="en-GB" sz="1200" b="1" dirty="0"/>
              <a:t> </a:t>
            </a:r>
            <a:r>
              <a:rPr lang="en-GB" sz="1200" b="1" dirty="0" err="1"/>
              <a:t>delito</a:t>
            </a:r>
            <a:r>
              <a:rPr lang="en-GB" sz="1200" b="1" dirty="0"/>
              <a:t> </a:t>
            </a:r>
            <a:r>
              <a:rPr lang="en-GB" sz="1200" b="1" dirty="0" err="1"/>
              <a:t>porque</a:t>
            </a:r>
            <a:r>
              <a:rPr lang="en-GB" sz="1200" b="1" dirty="0"/>
              <a:t> no </a:t>
            </a:r>
            <a:r>
              <a:rPr lang="en-GB" sz="1200" b="1" dirty="0" err="1"/>
              <a:t>cumplen</a:t>
            </a:r>
            <a:r>
              <a:rPr lang="en-GB" sz="1200" b="1" dirty="0"/>
              <a:t> las </a:t>
            </a:r>
            <a:r>
              <a:rPr lang="en-GB" sz="1200" b="1" dirty="0" err="1"/>
              <a:t>tipificaciones</a:t>
            </a:r>
            <a:r>
              <a:rPr lang="en-GB" sz="1200" b="1" dirty="0"/>
              <a:t> del Código penal, </a:t>
            </a:r>
            <a:r>
              <a:rPr lang="en-GB" sz="1200" b="1" dirty="0" err="1"/>
              <a:t>pero</a:t>
            </a:r>
            <a:r>
              <a:rPr lang="en-GB" sz="1200" b="1" dirty="0"/>
              <a:t> </a:t>
            </a:r>
            <a:r>
              <a:rPr lang="en-GB" sz="1200" b="1" dirty="0" err="1"/>
              <a:t>si</a:t>
            </a:r>
            <a:r>
              <a:rPr lang="en-GB" sz="1200" b="1" dirty="0"/>
              <a:t> </a:t>
            </a:r>
            <a:r>
              <a:rPr lang="en-GB" sz="1200" b="1" dirty="0" err="1"/>
              <a:t>impactan</a:t>
            </a:r>
            <a:r>
              <a:rPr lang="en-GB" sz="1200" b="1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0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contexto en el que puede ocurrir un comportamiento problemático es variado: puede ocurrir en el lugar de trabajo, durante viajes de negocios, en eventos patrocinados, o durante otras actividades relacionadas con el trabajo tales como ventas o encuentros con clientes. Los propios autores también añaden una dimensión que complica la situación, porque la violencia y las amenazas pueden ocurrir de manos de un empleado actual o un exempleado, un contratista independiente o un trabajador temporal; de un cliente antiguo, actual o futuro; de un familiar o pareja de un empleado; de un vendedor o alguien que proporcione servicios profesionales a una organización; o incluso de una persona sin conexión en absoluto con la organización, pero que ha desarrollado un fijación inapropiada con ella. </a:t>
            </a:r>
          </a:p>
          <a:p>
            <a:r>
              <a:rPr lang="es-ES" dirty="0"/>
              <a:t>También hablar sobre el conocimiento de productos que contienen sustancias toxicas y la empresa conoce sobre el mismo.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76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Cambiar</a:t>
            </a:r>
            <a:r>
              <a:rPr lang="en-US" dirty="0"/>
              <a:t> la </a:t>
            </a:r>
            <a:r>
              <a:rPr lang="en-US" dirty="0" err="1"/>
              <a:t>perspectiva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campo de studio de la </a:t>
            </a:r>
            <a:r>
              <a:rPr lang="en-US" dirty="0" err="1"/>
              <a:t>criminología</a:t>
            </a:r>
            <a:r>
              <a:rPr lang="en-US" dirty="0"/>
              <a:t>: La </a:t>
            </a:r>
            <a:r>
              <a:rPr lang="en-US" dirty="0" err="1"/>
              <a:t>criminología</a:t>
            </a:r>
            <a:r>
              <a:rPr lang="en-US" dirty="0"/>
              <a:t> no debe </a:t>
            </a:r>
            <a:r>
              <a:rPr lang="en-US" dirty="0" err="1"/>
              <a:t>depender</a:t>
            </a:r>
            <a:r>
              <a:rPr lang="en-US" dirty="0"/>
              <a:t> del Código penal para </a:t>
            </a:r>
            <a:r>
              <a:rPr lang="en-US" dirty="0" err="1"/>
              <a:t>decidir</a:t>
            </a:r>
            <a:r>
              <a:rPr lang="en-US" dirty="0"/>
              <a:t> </a:t>
            </a:r>
            <a:r>
              <a:rPr lang="en-US" dirty="0" err="1"/>
              <a:t>cual</a:t>
            </a:r>
            <a:r>
              <a:rPr lang="en-US" dirty="0"/>
              <a:t> es el campo de </a:t>
            </a:r>
            <a:r>
              <a:rPr lang="en-US" dirty="0" err="1"/>
              <a:t>estudia</a:t>
            </a:r>
            <a:r>
              <a:rPr lang="en-US" dirty="0"/>
              <a:t> de la </a:t>
            </a:r>
            <a:r>
              <a:rPr lang="en-US" dirty="0" err="1"/>
              <a:t>misma</a:t>
            </a:r>
            <a:r>
              <a:rPr lang="en-US" dirty="0"/>
              <a:t> o no, </a:t>
            </a:r>
            <a:r>
              <a:rPr lang="en-US" dirty="0" err="1"/>
              <a:t>porque</a:t>
            </a:r>
            <a:r>
              <a:rPr lang="en-US" dirty="0"/>
              <a:t> hay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actuaciones</a:t>
            </a:r>
            <a:r>
              <a:rPr lang="en-US" dirty="0"/>
              <a:t> que no se </a:t>
            </a:r>
            <a:r>
              <a:rPr lang="en-US" dirty="0" err="1"/>
              <a:t>encuentran</a:t>
            </a:r>
            <a:r>
              <a:rPr lang="en-US" dirty="0"/>
              <a:t> </a:t>
            </a:r>
            <a:r>
              <a:rPr lang="en-US" dirty="0" err="1"/>
              <a:t>tipificadas</a:t>
            </a:r>
            <a:r>
              <a:rPr lang="en-US" dirty="0"/>
              <a:t> por el Código penal y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efectuar</a:t>
            </a:r>
            <a:r>
              <a:rPr lang="en-US" dirty="0"/>
              <a:t> un </a:t>
            </a:r>
            <a:r>
              <a:rPr lang="en-US" dirty="0" err="1"/>
              <a:t>perjuicio</a:t>
            </a:r>
            <a:r>
              <a:rPr lang="en-US" dirty="0"/>
              <a:t> para las </a:t>
            </a:r>
            <a:r>
              <a:rPr lang="en-US" dirty="0" err="1"/>
              <a:t>empresas</a:t>
            </a:r>
            <a:r>
              <a:rPr lang="en-US" dirty="0"/>
              <a:t> o para las personas. </a:t>
            </a:r>
            <a:r>
              <a:rPr lang="en-US" dirty="0" err="1"/>
              <a:t>También</a:t>
            </a:r>
            <a:r>
              <a:rPr lang="en-US" dirty="0"/>
              <a:t> hay que </a:t>
            </a:r>
            <a:r>
              <a:rPr lang="en-US" dirty="0" err="1"/>
              <a:t>entender</a:t>
            </a:r>
            <a:r>
              <a:rPr lang="en-US" dirty="0"/>
              <a:t> que, </a:t>
            </a:r>
            <a:r>
              <a:rPr lang="en-US" dirty="0" err="1"/>
              <a:t>actualmente</a:t>
            </a:r>
            <a:r>
              <a:rPr lang="en-US" dirty="0"/>
              <a:t>, con la Sociedad que </a:t>
            </a:r>
            <a:r>
              <a:rPr lang="en-US" dirty="0" err="1"/>
              <a:t>existe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ciudades</a:t>
            </a:r>
            <a:r>
              <a:rPr lang="en-US" dirty="0"/>
              <a:t>, </a:t>
            </a:r>
            <a:r>
              <a:rPr lang="en-US" dirty="0" err="1"/>
              <a:t>debido</a:t>
            </a:r>
            <a:r>
              <a:rPr lang="en-US" dirty="0"/>
              <a:t> a que no solo </a:t>
            </a:r>
            <a:r>
              <a:rPr lang="en-US" dirty="0" err="1"/>
              <a:t>vive</a:t>
            </a:r>
            <a:r>
              <a:rPr lang="en-US" dirty="0"/>
              <a:t> personas de </a:t>
            </a:r>
            <a:r>
              <a:rPr lang="en-US" dirty="0" err="1"/>
              <a:t>toda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que </a:t>
            </a:r>
            <a:r>
              <a:rPr lang="en-US" dirty="0" err="1"/>
              <a:t>también</a:t>
            </a:r>
            <a:r>
              <a:rPr lang="en-US" dirty="0"/>
              <a:t> hay 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extranjeros</a:t>
            </a:r>
            <a:r>
              <a:rPr lang="en-US" dirty="0"/>
              <a:t> que </a:t>
            </a:r>
            <a:r>
              <a:rPr lang="en-US" dirty="0" err="1"/>
              <a:t>realizan</a:t>
            </a:r>
            <a:r>
              <a:rPr lang="en-US" dirty="0"/>
              <a:t> </a:t>
            </a:r>
            <a:r>
              <a:rPr lang="en-US" dirty="0" err="1"/>
              <a:t>cierto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actuaciones</a:t>
            </a:r>
            <a:r>
              <a:rPr lang="en-US" dirty="0"/>
              <a:t> que , para </a:t>
            </a:r>
            <a:r>
              <a:rPr lang="en-US" dirty="0" err="1"/>
              <a:t>ellos</a:t>
            </a:r>
            <a:r>
              <a:rPr lang="en-US" dirty="0"/>
              <a:t> son </a:t>
            </a:r>
            <a:r>
              <a:rPr lang="en-US" dirty="0" err="1"/>
              <a:t>actuaciones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para el resto de la población no. </a:t>
            </a:r>
            <a:r>
              <a:rPr lang="en-US" dirty="0" err="1"/>
              <a:t>Entender</a:t>
            </a:r>
            <a:r>
              <a:rPr lang="en-US" dirty="0"/>
              <a:t> el panorama </a:t>
            </a:r>
            <a:r>
              <a:rPr lang="en-US" dirty="0" err="1"/>
              <a:t>internacional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tener</a:t>
            </a:r>
            <a:r>
              <a:rPr lang="en-US" dirty="0"/>
              <a:t> una </a:t>
            </a:r>
            <a:r>
              <a:rPr lang="en-US" dirty="0" err="1"/>
              <a:t>perspectiva</a:t>
            </a:r>
            <a:r>
              <a:rPr lang="en-US" dirty="0"/>
              <a:t> de los </a:t>
            </a:r>
            <a:r>
              <a:rPr lang="en-US" dirty="0" err="1"/>
              <a:t>riesgos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afectar</a:t>
            </a:r>
            <a:r>
              <a:rPr lang="en-US" dirty="0"/>
              <a:t> a la Sociedad.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Entender</a:t>
            </a:r>
            <a:r>
              <a:rPr lang="en-US" dirty="0"/>
              <a:t> major el </a:t>
            </a:r>
            <a:r>
              <a:rPr lang="en-US" dirty="0" err="1"/>
              <a:t>funcionamiento</a:t>
            </a:r>
            <a:r>
              <a:rPr lang="en-US" dirty="0"/>
              <a:t> del sector </a:t>
            </a:r>
            <a:r>
              <a:rPr lang="en-US" dirty="0" err="1"/>
              <a:t>empresarial</a:t>
            </a:r>
            <a:r>
              <a:rPr lang="en-US" dirty="0"/>
              <a:t>: </a:t>
            </a:r>
            <a:r>
              <a:rPr lang="en-US" dirty="0" err="1"/>
              <a:t>muchas</a:t>
            </a:r>
            <a:r>
              <a:rPr lang="en-US" dirty="0"/>
              <a:t> personas </a:t>
            </a:r>
            <a:r>
              <a:rPr lang="en-US" dirty="0" err="1"/>
              <a:t>dicen</a:t>
            </a:r>
            <a:r>
              <a:rPr lang="en-US" dirty="0"/>
              <a:t> que la </a:t>
            </a:r>
            <a:r>
              <a:rPr lang="en-US" dirty="0" err="1"/>
              <a:t>criminología</a:t>
            </a:r>
            <a:r>
              <a:rPr lang="en-US" dirty="0"/>
              <a:t> </a:t>
            </a:r>
            <a:r>
              <a:rPr lang="en-US" dirty="0" err="1"/>
              <a:t>otorga</a:t>
            </a:r>
            <a:r>
              <a:rPr lang="en-US" dirty="0"/>
              <a:t> una gran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perfilación</a:t>
            </a:r>
            <a:r>
              <a:rPr lang="en-US" dirty="0"/>
              <a:t> con respect a </a:t>
            </a:r>
            <a:r>
              <a:rPr lang="en-US" dirty="0" err="1"/>
              <a:t>perfiles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solo lo </a:t>
            </a:r>
            <a:r>
              <a:rPr lang="en-US" dirty="0" err="1"/>
              <a:t>conocen</a:t>
            </a:r>
            <a:r>
              <a:rPr lang="en-US" dirty="0"/>
              <a:t> </a:t>
            </a:r>
            <a:r>
              <a:rPr lang="en-US" dirty="0" err="1"/>
              <a:t>aquellos</a:t>
            </a:r>
            <a:r>
              <a:rPr lang="en-US" dirty="0"/>
              <a:t> </a:t>
            </a:r>
            <a:r>
              <a:rPr lang="en-US" dirty="0" err="1"/>
              <a:t>departamentos</a:t>
            </a:r>
            <a:r>
              <a:rPr lang="en-US" dirty="0"/>
              <a:t> que </a:t>
            </a:r>
            <a:r>
              <a:rPr lang="en-US" dirty="0" err="1"/>
              <a:t>conocen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perfiles</a:t>
            </a:r>
            <a:r>
              <a:rPr lang="en-US" dirty="0"/>
              <a:t>, para el resto de las personas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encasillados</a:t>
            </a:r>
            <a:r>
              <a:rPr lang="en-US" dirty="0"/>
              <a:t>. </a:t>
            </a:r>
            <a:r>
              <a:rPr lang="en-US" dirty="0" err="1"/>
              <a:t>Entender</a:t>
            </a:r>
            <a:r>
              <a:rPr lang="en-US" dirty="0"/>
              <a:t> el </a:t>
            </a:r>
            <a:r>
              <a:rPr lang="en-US" dirty="0" err="1"/>
              <a:t>funcionamiento</a:t>
            </a:r>
            <a:r>
              <a:rPr lang="en-US" dirty="0"/>
              <a:t> de las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áreas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una </a:t>
            </a:r>
            <a:r>
              <a:rPr lang="en-US" dirty="0" err="1"/>
              <a:t>perspectiva</a:t>
            </a:r>
            <a:r>
              <a:rPr lang="en-US" dirty="0"/>
              <a:t> de las </a:t>
            </a:r>
            <a:r>
              <a:rPr lang="en-US" dirty="0" err="1"/>
              <a:t>necesidades</a:t>
            </a:r>
            <a:r>
              <a:rPr lang="en-US" dirty="0"/>
              <a:t> de las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áreas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cual</a:t>
            </a:r>
            <a:r>
              <a:rPr lang="en-US" dirty="0"/>
              <a:t> la </a:t>
            </a:r>
            <a:r>
              <a:rPr lang="en-US" dirty="0" err="1"/>
              <a:t>criminología</a:t>
            </a:r>
            <a:r>
              <a:rPr lang="en-US" dirty="0"/>
              <a:t> </a:t>
            </a:r>
            <a:r>
              <a:rPr lang="en-US" dirty="0" err="1"/>
              <a:t>pudiera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.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Identificar</a:t>
            </a:r>
            <a:r>
              <a:rPr lang="en-US" dirty="0"/>
              <a:t> los </a:t>
            </a:r>
            <a:r>
              <a:rPr lang="en-US" dirty="0" err="1"/>
              <a:t>riesgos</a:t>
            </a:r>
            <a:r>
              <a:rPr lang="en-US"/>
              <a:t>: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822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 noEditPoints="1"/>
          </p:cNvSpPr>
          <p:nvPr userDrawn="1"/>
        </p:nvSpPr>
        <p:spPr bwMode="hidden">
          <a:xfrm>
            <a:off x="0" y="1436749"/>
            <a:ext cx="12188825" cy="5421252"/>
          </a:xfrm>
          <a:custGeom>
            <a:avLst/>
            <a:gdLst>
              <a:gd name="T0" fmla="*/ 946 w 19199"/>
              <a:gd name="T1" fmla="*/ 4165 h 8543"/>
              <a:gd name="T2" fmla="*/ 0 w 19199"/>
              <a:gd name="T3" fmla="*/ 5101 h 8543"/>
              <a:gd name="T4" fmla="*/ 285 w 19199"/>
              <a:gd name="T5" fmla="*/ 5150 h 8543"/>
              <a:gd name="T6" fmla="*/ 5087 w 19199"/>
              <a:gd name="T7" fmla="*/ 5007 h 8543"/>
              <a:gd name="T8" fmla="*/ 5087 w 19199"/>
              <a:gd name="T9" fmla="*/ 5242 h 8543"/>
              <a:gd name="T10" fmla="*/ 18942 w 19199"/>
              <a:gd name="T11" fmla="*/ 8543 h 8543"/>
              <a:gd name="T12" fmla="*/ 13742 w 19199"/>
              <a:gd name="T13" fmla="*/ 6947 h 8543"/>
              <a:gd name="T14" fmla="*/ 5087 w 19199"/>
              <a:gd name="T15" fmla="*/ 5604 h 8543"/>
              <a:gd name="T16" fmla="*/ 5087 w 19199"/>
              <a:gd name="T17" fmla="*/ 5839 h 8543"/>
              <a:gd name="T18" fmla="*/ 18041 w 19199"/>
              <a:gd name="T19" fmla="*/ 8543 h 8543"/>
              <a:gd name="T20" fmla="*/ 13742 w 19199"/>
              <a:gd name="T21" fmla="*/ 7544 h 8543"/>
              <a:gd name="T22" fmla="*/ 10691 w 19199"/>
              <a:gd name="T23" fmla="*/ 5474 h 8543"/>
              <a:gd name="T24" fmla="*/ 9229 w 19199"/>
              <a:gd name="T25" fmla="*/ 4165 h 8543"/>
              <a:gd name="T26" fmla="*/ 15758 w 19199"/>
              <a:gd name="T27" fmla="*/ 5619 h 8543"/>
              <a:gd name="T28" fmla="*/ 17025 w 19199"/>
              <a:gd name="T29" fmla="*/ 595 h 8543"/>
              <a:gd name="T30" fmla="*/ 17143 w 19199"/>
              <a:gd name="T31" fmla="*/ 1907 h 8543"/>
              <a:gd name="T32" fmla="*/ 16908 w 19199"/>
              <a:gd name="T33" fmla="*/ 1907 h 8543"/>
              <a:gd name="T34" fmla="*/ 17025 w 19199"/>
              <a:gd name="T35" fmla="*/ 831 h 8543"/>
              <a:gd name="T36" fmla="*/ 12144 w 19199"/>
              <a:gd name="T37" fmla="*/ 4880 h 8543"/>
              <a:gd name="T38" fmla="*/ 11681 w 19199"/>
              <a:gd name="T39" fmla="*/ 4709 h 8543"/>
              <a:gd name="T40" fmla="*/ 9929 w 19199"/>
              <a:gd name="T41" fmla="*/ 5452 h 8543"/>
              <a:gd name="T42" fmla="*/ 18698 w 19199"/>
              <a:gd name="T43" fmla="*/ 1907 h 8543"/>
              <a:gd name="T44" fmla="*/ 16729 w 19199"/>
              <a:gd name="T45" fmla="*/ 2940 h 8543"/>
              <a:gd name="T46" fmla="*/ 15402 w 19199"/>
              <a:gd name="T47" fmla="*/ 4122 h 8543"/>
              <a:gd name="T48" fmla="*/ 15608 w 19199"/>
              <a:gd name="T49" fmla="*/ 5049 h 8543"/>
              <a:gd name="T50" fmla="*/ 12290 w 19199"/>
              <a:gd name="T51" fmla="*/ 5696 h 8543"/>
              <a:gd name="T52" fmla="*/ 8973 w 19199"/>
              <a:gd name="T53" fmla="*/ 3745 h 8543"/>
              <a:gd name="T54" fmla="*/ 0 w 19199"/>
              <a:gd name="T55" fmla="*/ 4176 h 8543"/>
              <a:gd name="T56" fmla="*/ 1437 w 19199"/>
              <a:gd name="T57" fmla="*/ 3623 h 8543"/>
              <a:gd name="T58" fmla="*/ 9064 w 19199"/>
              <a:gd name="T59" fmla="*/ 5106 h 8543"/>
              <a:gd name="T60" fmla="*/ 8855 w 19199"/>
              <a:gd name="T61" fmla="*/ 3505 h 8543"/>
              <a:gd name="T62" fmla="*/ 11200 w 19199"/>
              <a:gd name="T63" fmla="*/ 4212 h 8543"/>
              <a:gd name="T64" fmla="*/ 13476 w 19199"/>
              <a:gd name="T65" fmla="*/ 3772 h 8543"/>
              <a:gd name="T66" fmla="*/ 15402 w 19199"/>
              <a:gd name="T67" fmla="*/ 3887 h 8543"/>
              <a:gd name="T68" fmla="*/ 17025 w 19199"/>
              <a:gd name="T69" fmla="*/ 0 h 8543"/>
              <a:gd name="T70" fmla="*/ 18934 w 19199"/>
              <a:gd name="T71" fmla="*/ 1907 h 8543"/>
              <a:gd name="T72" fmla="*/ 19199 w 19199"/>
              <a:gd name="T73" fmla="*/ 6150 h 8543"/>
              <a:gd name="T74" fmla="*/ 13742 w 19199"/>
              <a:gd name="T75" fmla="*/ 6575 h 8543"/>
              <a:gd name="T76" fmla="*/ 0 w 19199"/>
              <a:gd name="T77" fmla="*/ 5553 h 8543"/>
              <a:gd name="T78" fmla="*/ 0 w 19199"/>
              <a:gd name="T79" fmla="*/ 4528 h 8543"/>
              <a:gd name="T80" fmla="*/ 16631 w 19199"/>
              <a:gd name="T81" fmla="*/ 4282 h 8543"/>
              <a:gd name="T82" fmla="*/ 14059 w 19199"/>
              <a:gd name="T83" fmla="*/ 4151 h 8543"/>
              <a:gd name="T84" fmla="*/ 17025 w 19199"/>
              <a:gd name="T85" fmla="*/ 1427 h 8543"/>
              <a:gd name="T86" fmla="*/ 16311 w 19199"/>
              <a:gd name="T87" fmla="*/ 2024 h 8543"/>
              <a:gd name="T88" fmla="*/ 17740 w 19199"/>
              <a:gd name="T89" fmla="*/ 1907 h 8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199" h="8543">
                <a:moveTo>
                  <a:pt x="285" y="5150"/>
                </a:moveTo>
                <a:lnTo>
                  <a:pt x="285" y="5150"/>
                </a:lnTo>
                <a:cubicBezTo>
                  <a:pt x="565" y="4868"/>
                  <a:pt x="792" y="4537"/>
                  <a:pt x="946" y="4165"/>
                </a:cubicBezTo>
                <a:cubicBezTo>
                  <a:pt x="950" y="4123"/>
                  <a:pt x="954" y="4080"/>
                  <a:pt x="957" y="4036"/>
                </a:cubicBezTo>
                <a:cubicBezTo>
                  <a:pt x="860" y="4071"/>
                  <a:pt x="770" y="4123"/>
                  <a:pt x="681" y="4188"/>
                </a:cubicBezTo>
                <a:cubicBezTo>
                  <a:pt x="518" y="4537"/>
                  <a:pt x="284" y="4845"/>
                  <a:pt x="0" y="5101"/>
                </a:cubicBezTo>
                <a:lnTo>
                  <a:pt x="0" y="5267"/>
                </a:lnTo>
                <a:cubicBezTo>
                  <a:pt x="48" y="5247"/>
                  <a:pt x="96" y="5227"/>
                  <a:pt x="145" y="5207"/>
                </a:cubicBezTo>
                <a:cubicBezTo>
                  <a:pt x="191" y="5188"/>
                  <a:pt x="239" y="5169"/>
                  <a:pt x="285" y="5150"/>
                </a:cubicBezTo>
                <a:close/>
                <a:moveTo>
                  <a:pt x="13742" y="6947"/>
                </a:moveTo>
                <a:lnTo>
                  <a:pt x="13742" y="6947"/>
                </a:lnTo>
                <a:cubicBezTo>
                  <a:pt x="10070" y="6947"/>
                  <a:pt x="9296" y="5007"/>
                  <a:pt x="5087" y="5007"/>
                </a:cubicBezTo>
                <a:cubicBezTo>
                  <a:pt x="2649" y="5007"/>
                  <a:pt x="1364" y="5658"/>
                  <a:pt x="0" y="6206"/>
                </a:cubicBezTo>
                <a:lnTo>
                  <a:pt x="0" y="6459"/>
                </a:lnTo>
                <a:cubicBezTo>
                  <a:pt x="1385" y="5908"/>
                  <a:pt x="2654" y="5242"/>
                  <a:pt x="5087" y="5242"/>
                </a:cubicBezTo>
                <a:cubicBezTo>
                  <a:pt x="9241" y="5242"/>
                  <a:pt x="10001" y="7182"/>
                  <a:pt x="13742" y="7182"/>
                </a:cubicBezTo>
                <a:cubicBezTo>
                  <a:pt x="15262" y="7182"/>
                  <a:pt x="16685" y="6655"/>
                  <a:pt x="17770" y="5695"/>
                </a:cubicBezTo>
                <a:lnTo>
                  <a:pt x="18942" y="8543"/>
                </a:lnTo>
                <a:lnTo>
                  <a:pt x="19196" y="8543"/>
                </a:lnTo>
                <a:lnTo>
                  <a:pt x="17859" y="5293"/>
                </a:lnTo>
                <a:cubicBezTo>
                  <a:pt x="16659" y="6419"/>
                  <a:pt x="15293" y="6947"/>
                  <a:pt x="13742" y="6947"/>
                </a:cubicBezTo>
                <a:close/>
                <a:moveTo>
                  <a:pt x="13742" y="7544"/>
                </a:moveTo>
                <a:lnTo>
                  <a:pt x="13742" y="7544"/>
                </a:lnTo>
                <a:cubicBezTo>
                  <a:pt x="9914" y="7544"/>
                  <a:pt x="9144" y="5604"/>
                  <a:pt x="5087" y="5604"/>
                </a:cubicBezTo>
                <a:cubicBezTo>
                  <a:pt x="2673" y="5604"/>
                  <a:pt x="1423" y="6291"/>
                  <a:pt x="0" y="6847"/>
                </a:cubicBezTo>
                <a:lnTo>
                  <a:pt x="0" y="7099"/>
                </a:lnTo>
                <a:cubicBezTo>
                  <a:pt x="1450" y="6540"/>
                  <a:pt x="2690" y="5839"/>
                  <a:pt x="5087" y="5839"/>
                </a:cubicBezTo>
                <a:cubicBezTo>
                  <a:pt x="9078" y="5839"/>
                  <a:pt x="9860" y="7779"/>
                  <a:pt x="13742" y="7779"/>
                </a:cubicBezTo>
                <a:cubicBezTo>
                  <a:pt x="15003" y="7779"/>
                  <a:pt x="16217" y="7443"/>
                  <a:pt x="17262" y="6807"/>
                </a:cubicBezTo>
                <a:lnTo>
                  <a:pt x="18041" y="8543"/>
                </a:lnTo>
                <a:lnTo>
                  <a:pt x="18298" y="8543"/>
                </a:lnTo>
                <a:lnTo>
                  <a:pt x="17365" y="6463"/>
                </a:lnTo>
                <a:cubicBezTo>
                  <a:pt x="16290" y="7150"/>
                  <a:pt x="15133" y="7544"/>
                  <a:pt x="13742" y="7544"/>
                </a:cubicBezTo>
                <a:close/>
                <a:moveTo>
                  <a:pt x="10030" y="5207"/>
                </a:moveTo>
                <a:lnTo>
                  <a:pt x="10030" y="5207"/>
                </a:lnTo>
                <a:cubicBezTo>
                  <a:pt x="10251" y="5298"/>
                  <a:pt x="10470" y="5388"/>
                  <a:pt x="10691" y="5474"/>
                </a:cubicBezTo>
                <a:cubicBezTo>
                  <a:pt x="10170" y="5175"/>
                  <a:pt x="9747" y="4730"/>
                  <a:pt x="9494" y="4188"/>
                </a:cubicBezTo>
                <a:cubicBezTo>
                  <a:pt x="9405" y="4123"/>
                  <a:pt x="9315" y="4071"/>
                  <a:pt x="9218" y="4036"/>
                </a:cubicBezTo>
                <a:cubicBezTo>
                  <a:pt x="9221" y="4080"/>
                  <a:pt x="9225" y="4123"/>
                  <a:pt x="9229" y="4165"/>
                </a:cubicBezTo>
                <a:cubicBezTo>
                  <a:pt x="9383" y="4537"/>
                  <a:pt x="9610" y="4868"/>
                  <a:pt x="9889" y="5150"/>
                </a:cubicBezTo>
                <a:cubicBezTo>
                  <a:pt x="9936" y="5169"/>
                  <a:pt x="9984" y="5188"/>
                  <a:pt x="10030" y="5207"/>
                </a:cubicBezTo>
                <a:close/>
                <a:moveTo>
                  <a:pt x="15758" y="5619"/>
                </a:moveTo>
                <a:lnTo>
                  <a:pt x="15758" y="5619"/>
                </a:lnTo>
                <a:cubicBezTo>
                  <a:pt x="17300" y="4956"/>
                  <a:pt x="18337" y="3465"/>
                  <a:pt x="18337" y="1906"/>
                </a:cubicBezTo>
                <a:cubicBezTo>
                  <a:pt x="18337" y="1184"/>
                  <a:pt x="17748" y="595"/>
                  <a:pt x="17025" y="595"/>
                </a:cubicBezTo>
                <a:cubicBezTo>
                  <a:pt x="16302" y="595"/>
                  <a:pt x="15714" y="1184"/>
                  <a:pt x="15714" y="1907"/>
                </a:cubicBezTo>
                <a:cubicBezTo>
                  <a:pt x="15714" y="2301"/>
                  <a:pt x="16034" y="2621"/>
                  <a:pt x="16428" y="2621"/>
                </a:cubicBezTo>
                <a:cubicBezTo>
                  <a:pt x="16822" y="2621"/>
                  <a:pt x="17143" y="2301"/>
                  <a:pt x="17143" y="1907"/>
                </a:cubicBezTo>
                <a:lnTo>
                  <a:pt x="17143" y="1789"/>
                </a:lnTo>
                <a:lnTo>
                  <a:pt x="16908" y="1789"/>
                </a:lnTo>
                <a:lnTo>
                  <a:pt x="16908" y="1907"/>
                </a:lnTo>
                <a:cubicBezTo>
                  <a:pt x="16908" y="2171"/>
                  <a:pt x="16693" y="2386"/>
                  <a:pt x="16428" y="2386"/>
                </a:cubicBezTo>
                <a:cubicBezTo>
                  <a:pt x="16164" y="2386"/>
                  <a:pt x="15949" y="2171"/>
                  <a:pt x="15949" y="1907"/>
                </a:cubicBezTo>
                <a:cubicBezTo>
                  <a:pt x="15949" y="1313"/>
                  <a:pt x="16432" y="831"/>
                  <a:pt x="17025" y="831"/>
                </a:cubicBezTo>
                <a:cubicBezTo>
                  <a:pt x="17619" y="831"/>
                  <a:pt x="18101" y="1313"/>
                  <a:pt x="18101" y="1907"/>
                </a:cubicBezTo>
                <a:cubicBezTo>
                  <a:pt x="18101" y="3372"/>
                  <a:pt x="17122" y="4777"/>
                  <a:pt x="15665" y="5402"/>
                </a:cubicBezTo>
                <a:cubicBezTo>
                  <a:pt x="14383" y="5953"/>
                  <a:pt x="13067" y="5757"/>
                  <a:pt x="12144" y="4880"/>
                </a:cubicBezTo>
                <a:cubicBezTo>
                  <a:pt x="12122" y="4859"/>
                  <a:pt x="12090" y="4827"/>
                  <a:pt x="12055" y="4789"/>
                </a:cubicBezTo>
                <a:cubicBezTo>
                  <a:pt x="11944" y="4753"/>
                  <a:pt x="11822" y="4724"/>
                  <a:pt x="11681" y="4706"/>
                </a:cubicBezTo>
                <a:cubicBezTo>
                  <a:pt x="11681" y="4707"/>
                  <a:pt x="11681" y="4708"/>
                  <a:pt x="11681" y="4709"/>
                </a:cubicBezTo>
                <a:cubicBezTo>
                  <a:pt x="11809" y="4884"/>
                  <a:pt x="11957" y="5027"/>
                  <a:pt x="11982" y="5051"/>
                </a:cubicBezTo>
                <a:cubicBezTo>
                  <a:pt x="12967" y="5987"/>
                  <a:pt x="14376" y="6212"/>
                  <a:pt x="15758" y="5619"/>
                </a:cubicBezTo>
                <a:close/>
                <a:moveTo>
                  <a:pt x="9929" y="5452"/>
                </a:moveTo>
                <a:lnTo>
                  <a:pt x="9929" y="5452"/>
                </a:lnTo>
                <a:cubicBezTo>
                  <a:pt x="11036" y="5909"/>
                  <a:pt x="12082" y="6340"/>
                  <a:pt x="13742" y="6340"/>
                </a:cubicBezTo>
                <a:cubicBezTo>
                  <a:pt x="16475" y="6340"/>
                  <a:pt x="18698" y="4351"/>
                  <a:pt x="18698" y="1907"/>
                </a:cubicBezTo>
                <a:cubicBezTo>
                  <a:pt x="18698" y="984"/>
                  <a:pt x="17948" y="234"/>
                  <a:pt x="17025" y="234"/>
                </a:cubicBezTo>
                <a:cubicBezTo>
                  <a:pt x="16103" y="234"/>
                  <a:pt x="15352" y="984"/>
                  <a:pt x="15352" y="1907"/>
                </a:cubicBezTo>
                <a:cubicBezTo>
                  <a:pt x="15352" y="2621"/>
                  <a:pt x="16039" y="3140"/>
                  <a:pt x="16729" y="2940"/>
                </a:cubicBezTo>
                <a:lnTo>
                  <a:pt x="16989" y="2865"/>
                </a:lnTo>
                <a:lnTo>
                  <a:pt x="16867" y="3106"/>
                </a:lnTo>
                <a:cubicBezTo>
                  <a:pt x="16545" y="3743"/>
                  <a:pt x="15997" y="4122"/>
                  <a:pt x="15402" y="4122"/>
                </a:cubicBezTo>
                <a:cubicBezTo>
                  <a:pt x="14796" y="4122"/>
                  <a:pt x="14501" y="3910"/>
                  <a:pt x="13713" y="3891"/>
                </a:cubicBezTo>
                <a:cubicBezTo>
                  <a:pt x="13743" y="4648"/>
                  <a:pt x="14043" y="5144"/>
                  <a:pt x="14795" y="5028"/>
                </a:cubicBezTo>
                <a:cubicBezTo>
                  <a:pt x="15114" y="5082"/>
                  <a:pt x="15357" y="5079"/>
                  <a:pt x="15608" y="5049"/>
                </a:cubicBezTo>
                <a:cubicBezTo>
                  <a:pt x="15205" y="5214"/>
                  <a:pt x="14764" y="5305"/>
                  <a:pt x="14302" y="5305"/>
                </a:cubicBezTo>
                <a:cubicBezTo>
                  <a:pt x="12815" y="5305"/>
                  <a:pt x="12763" y="4493"/>
                  <a:pt x="11435" y="4449"/>
                </a:cubicBezTo>
                <a:cubicBezTo>
                  <a:pt x="11449" y="5468"/>
                  <a:pt x="11748" y="5575"/>
                  <a:pt x="12290" y="5696"/>
                </a:cubicBezTo>
                <a:cubicBezTo>
                  <a:pt x="12495" y="5830"/>
                  <a:pt x="12711" y="5942"/>
                  <a:pt x="12936" y="6030"/>
                </a:cubicBezTo>
                <a:cubicBezTo>
                  <a:pt x="12521" y="5997"/>
                  <a:pt x="12072" y="5921"/>
                  <a:pt x="11653" y="5747"/>
                </a:cubicBezTo>
                <a:cubicBezTo>
                  <a:pt x="10325" y="5235"/>
                  <a:pt x="10073" y="3837"/>
                  <a:pt x="8973" y="3745"/>
                </a:cubicBezTo>
                <a:cubicBezTo>
                  <a:pt x="8977" y="4614"/>
                  <a:pt x="9131" y="5122"/>
                  <a:pt x="9929" y="5452"/>
                </a:cubicBezTo>
                <a:close/>
                <a:moveTo>
                  <a:pt x="0" y="4176"/>
                </a:moveTo>
                <a:lnTo>
                  <a:pt x="0" y="4176"/>
                </a:lnTo>
                <a:cubicBezTo>
                  <a:pt x="347" y="3802"/>
                  <a:pt x="724" y="3505"/>
                  <a:pt x="1320" y="3505"/>
                </a:cubicBezTo>
                <a:lnTo>
                  <a:pt x="1437" y="3505"/>
                </a:lnTo>
                <a:lnTo>
                  <a:pt x="1437" y="3623"/>
                </a:lnTo>
                <a:cubicBezTo>
                  <a:pt x="1437" y="4083"/>
                  <a:pt x="1436" y="4655"/>
                  <a:pt x="1111" y="5106"/>
                </a:cubicBezTo>
                <a:cubicBezTo>
                  <a:pt x="2134" y="4721"/>
                  <a:pt x="3310" y="4400"/>
                  <a:pt x="5087" y="4400"/>
                </a:cubicBezTo>
                <a:cubicBezTo>
                  <a:pt x="6865" y="4400"/>
                  <a:pt x="8041" y="4721"/>
                  <a:pt x="9064" y="5106"/>
                </a:cubicBezTo>
                <a:cubicBezTo>
                  <a:pt x="8739" y="4655"/>
                  <a:pt x="8737" y="4083"/>
                  <a:pt x="8737" y="3623"/>
                </a:cubicBezTo>
                <a:lnTo>
                  <a:pt x="8737" y="3505"/>
                </a:lnTo>
                <a:lnTo>
                  <a:pt x="8855" y="3505"/>
                </a:lnTo>
                <a:cubicBezTo>
                  <a:pt x="10057" y="3505"/>
                  <a:pt x="10370" y="4714"/>
                  <a:pt x="11344" y="5329"/>
                </a:cubicBezTo>
                <a:cubicBezTo>
                  <a:pt x="11217" y="5043"/>
                  <a:pt x="11200" y="4685"/>
                  <a:pt x="11200" y="4329"/>
                </a:cubicBezTo>
                <a:lnTo>
                  <a:pt x="11200" y="4212"/>
                </a:lnTo>
                <a:lnTo>
                  <a:pt x="11317" y="4212"/>
                </a:lnTo>
                <a:cubicBezTo>
                  <a:pt x="12696" y="4212"/>
                  <a:pt x="12844" y="4912"/>
                  <a:pt x="13911" y="5046"/>
                </a:cubicBezTo>
                <a:cubicBezTo>
                  <a:pt x="13626" y="4796"/>
                  <a:pt x="13476" y="4355"/>
                  <a:pt x="13476" y="3772"/>
                </a:cubicBezTo>
                <a:lnTo>
                  <a:pt x="13476" y="3654"/>
                </a:lnTo>
                <a:lnTo>
                  <a:pt x="13593" y="3654"/>
                </a:lnTo>
                <a:cubicBezTo>
                  <a:pt x="14501" y="3654"/>
                  <a:pt x="14809" y="3887"/>
                  <a:pt x="15402" y="3887"/>
                </a:cubicBezTo>
                <a:cubicBezTo>
                  <a:pt x="15838" y="3887"/>
                  <a:pt x="16248" y="3640"/>
                  <a:pt x="16532" y="3214"/>
                </a:cubicBezTo>
                <a:cubicBezTo>
                  <a:pt x="15766" y="3274"/>
                  <a:pt x="15117" y="2667"/>
                  <a:pt x="15117" y="1907"/>
                </a:cubicBezTo>
                <a:cubicBezTo>
                  <a:pt x="15117" y="855"/>
                  <a:pt x="15973" y="0"/>
                  <a:pt x="17025" y="0"/>
                </a:cubicBezTo>
                <a:cubicBezTo>
                  <a:pt x="18077" y="0"/>
                  <a:pt x="18933" y="854"/>
                  <a:pt x="18934" y="1906"/>
                </a:cubicBezTo>
                <a:lnTo>
                  <a:pt x="18934" y="1906"/>
                </a:lnTo>
                <a:lnTo>
                  <a:pt x="18934" y="1907"/>
                </a:lnTo>
                <a:lnTo>
                  <a:pt x="18934" y="1907"/>
                </a:lnTo>
                <a:cubicBezTo>
                  <a:pt x="18933" y="2653"/>
                  <a:pt x="18737" y="3358"/>
                  <a:pt x="18390" y="3984"/>
                </a:cubicBezTo>
                <a:lnTo>
                  <a:pt x="19199" y="6150"/>
                </a:lnTo>
                <a:lnTo>
                  <a:pt x="19199" y="6821"/>
                </a:lnTo>
                <a:lnTo>
                  <a:pt x="18235" y="4241"/>
                </a:lnTo>
                <a:cubicBezTo>
                  <a:pt x="17336" y="5635"/>
                  <a:pt x="15659" y="6575"/>
                  <a:pt x="13742" y="6575"/>
                </a:cubicBezTo>
                <a:cubicBezTo>
                  <a:pt x="10162" y="6575"/>
                  <a:pt x="9391" y="4635"/>
                  <a:pt x="5087" y="4635"/>
                </a:cubicBezTo>
                <a:cubicBezTo>
                  <a:pt x="2636" y="4635"/>
                  <a:pt x="1331" y="5265"/>
                  <a:pt x="0" y="5807"/>
                </a:cubicBezTo>
                <a:lnTo>
                  <a:pt x="0" y="5553"/>
                </a:lnTo>
                <a:cubicBezTo>
                  <a:pt x="81" y="5519"/>
                  <a:pt x="163" y="5486"/>
                  <a:pt x="245" y="5452"/>
                </a:cubicBezTo>
                <a:cubicBezTo>
                  <a:pt x="1044" y="5122"/>
                  <a:pt x="1197" y="4613"/>
                  <a:pt x="1202" y="3745"/>
                </a:cubicBezTo>
                <a:cubicBezTo>
                  <a:pt x="678" y="3789"/>
                  <a:pt x="346" y="4129"/>
                  <a:pt x="0" y="4528"/>
                </a:cubicBezTo>
                <a:lnTo>
                  <a:pt x="0" y="4176"/>
                </a:lnTo>
                <a:close/>
                <a:moveTo>
                  <a:pt x="16631" y="4282"/>
                </a:moveTo>
                <a:lnTo>
                  <a:pt x="16631" y="4282"/>
                </a:lnTo>
                <a:cubicBezTo>
                  <a:pt x="15835" y="4866"/>
                  <a:pt x="14797" y="4817"/>
                  <a:pt x="14044" y="4413"/>
                </a:cubicBezTo>
                <a:cubicBezTo>
                  <a:pt x="14014" y="4333"/>
                  <a:pt x="13990" y="4243"/>
                  <a:pt x="13973" y="4141"/>
                </a:cubicBezTo>
                <a:cubicBezTo>
                  <a:pt x="14004" y="4144"/>
                  <a:pt x="14031" y="4148"/>
                  <a:pt x="14059" y="4151"/>
                </a:cubicBezTo>
                <a:cubicBezTo>
                  <a:pt x="14580" y="4470"/>
                  <a:pt x="15623" y="4730"/>
                  <a:pt x="16492" y="4092"/>
                </a:cubicBezTo>
                <a:cubicBezTo>
                  <a:pt x="17126" y="3628"/>
                  <a:pt x="17505" y="2811"/>
                  <a:pt x="17505" y="1907"/>
                </a:cubicBezTo>
                <a:cubicBezTo>
                  <a:pt x="17505" y="1643"/>
                  <a:pt x="17290" y="1427"/>
                  <a:pt x="17025" y="1427"/>
                </a:cubicBezTo>
                <a:cubicBezTo>
                  <a:pt x="16761" y="1427"/>
                  <a:pt x="16546" y="1643"/>
                  <a:pt x="16546" y="1907"/>
                </a:cubicBezTo>
                <a:lnTo>
                  <a:pt x="16546" y="2024"/>
                </a:lnTo>
                <a:lnTo>
                  <a:pt x="16311" y="2024"/>
                </a:lnTo>
                <a:lnTo>
                  <a:pt x="16311" y="1907"/>
                </a:lnTo>
                <a:cubicBezTo>
                  <a:pt x="16311" y="1513"/>
                  <a:pt x="16631" y="1192"/>
                  <a:pt x="17025" y="1192"/>
                </a:cubicBezTo>
                <a:cubicBezTo>
                  <a:pt x="17419" y="1192"/>
                  <a:pt x="17740" y="1513"/>
                  <a:pt x="17740" y="1907"/>
                </a:cubicBezTo>
                <a:cubicBezTo>
                  <a:pt x="17740" y="2885"/>
                  <a:pt x="17325" y="3773"/>
                  <a:pt x="16631" y="4282"/>
                </a:cubicBez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0423F-B7EF-7848-8C6C-5503B745FE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442" y="553616"/>
            <a:ext cx="8409867" cy="1945744"/>
          </a:xfrm>
        </p:spPr>
        <p:txBody>
          <a:bodyPr anchor="b">
            <a:noAutofit/>
          </a:bodyPr>
          <a:lstStyle>
            <a:lvl1pPr algn="l">
              <a:defRPr sz="5332" spc="-107" baseline="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2CC53A-60A0-F740-8E06-61421EAF57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442" y="2682240"/>
            <a:ext cx="8409867" cy="609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MONTH 00, 0000  |  PRESENTER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35A740-0F78-404E-8D2B-CA4E32C87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8785" y="6042361"/>
            <a:ext cx="2669353" cy="463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7D1B5C-558A-7A43-A7F3-CC5277A30B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872" y="5907194"/>
            <a:ext cx="734053" cy="73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FDF6-B9A7-5F49-B175-D05D8513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645920"/>
            <a:ext cx="10969943" cy="4267200"/>
          </a:xfrm>
        </p:spPr>
        <p:txBody>
          <a:bodyPr numCol="2" spcCol="274320"/>
          <a:lstStyle>
            <a:lvl1pPr marL="304724" indent="-304724">
              <a:buClr>
                <a:schemeClr val="bg2"/>
              </a:buClr>
              <a:buSzPct val="100000"/>
              <a:buFont typeface="+mj-lt"/>
              <a:buAutoNum type="arabicPeriod"/>
              <a:defRPr/>
            </a:lvl1pPr>
            <a:lvl2pPr marL="536314">
              <a:defRPr/>
            </a:lvl2pPr>
            <a:lvl3pPr marL="755715">
              <a:defRPr/>
            </a:lvl3pPr>
            <a:lvl4pPr marL="987305">
              <a:defRPr/>
            </a:lvl4pPr>
            <a:lvl5pPr marL="1218895">
              <a:defRPr/>
            </a:lvl5pPr>
            <a:lvl6pPr marL="1450485">
              <a:defRPr/>
            </a:lvl6pPr>
            <a:lvl7pPr marL="1682075">
              <a:defRPr/>
            </a:lvl7pPr>
            <a:lvl8pPr marL="1901477">
              <a:defRPr/>
            </a:lvl8pPr>
            <a:lvl9pPr marL="2133067">
              <a:defRPr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88BEA0-B852-C147-BBD3-C95859B2A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6AEB0BD-88C3-E14D-9931-51C84CB22D5C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5B5E1D0-AE0A-0143-9707-C16062905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99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FDF6-B9A7-5F49-B175-D05D8513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2" y="1645920"/>
            <a:ext cx="9264353" cy="42672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88BEA0-B852-C147-BBD3-C95859B2A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5B5E1D0-AE0A-0143-9707-C16062905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12911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FDF6-B9A7-5F49-B175-D05D8513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2" y="1645920"/>
            <a:ext cx="9264353" cy="426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88BEA0-B852-C147-BBD3-C95859B2A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6AEB0BD-88C3-E14D-9931-51C84CB22D5C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5B5E1D0-AE0A-0143-9707-C16062905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640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91186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5301928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7456" y="1642534"/>
            <a:ext cx="5301927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1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3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5301928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7456" y="1642534"/>
            <a:ext cx="5301927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C7B7800-7190-394B-947C-B8A7D81D5A47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426898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91186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3414620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7103" y="1642534"/>
            <a:ext cx="3414620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E600721-B011-D04F-86A1-FAB48F2004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64762" y="1642534"/>
            <a:ext cx="3414621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2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3414620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7103" y="1642534"/>
            <a:ext cx="3414620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E600721-B011-D04F-86A1-FAB48F2004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64762" y="1642534"/>
            <a:ext cx="3414621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FDCE18C-4FAF-B84F-8867-AB8B41FDCAC1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52324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3413294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8825" y="1642534"/>
            <a:ext cx="7190559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0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3413294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8825" y="1642534"/>
            <a:ext cx="7190559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59B34E4-1128-6E4F-A42E-FF25BFC2E1DE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5076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7190559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66089" y="1642534"/>
            <a:ext cx="3413294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7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B61E-684B-C244-94A3-0231FA64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3" y="1642534"/>
            <a:ext cx="7190559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78C27-CA07-1947-9DFE-5ED58D759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66089" y="1642534"/>
            <a:ext cx="3413294" cy="42714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4140389-BD01-794D-86E4-AD478067964B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59713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6C46C2-A30D-174D-9851-D6AF87D937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441" y="1642534"/>
            <a:ext cx="10969943" cy="4271433"/>
          </a:xfrm>
          <a:solidFill>
            <a:srgbClr val="D9D9D6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66" cap="all" baseline="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1482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83F4-60A8-C949-A8DD-B3528604A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48641"/>
            <a:ext cx="10969943" cy="546155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E17CDA-1AF2-FE4D-A470-5F5803C69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6C46C2-A30D-174D-9851-D6AF87D937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441" y="1642534"/>
            <a:ext cx="10969943" cy="4271433"/>
          </a:xfrm>
          <a:solidFill>
            <a:srgbClr val="D9D9D6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66" cap="all"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71F1BC6-8CCD-F34C-9AB4-02A7481BCEEC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>
          <a:xfrm>
            <a:off x="609441" y="1094795"/>
            <a:ext cx="10969943" cy="365707"/>
          </a:xfrm>
        </p:spPr>
        <p:txBody>
          <a:bodyPr tIns="18288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1333" cap="all" spc="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69800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E01E55ED-B9BC-124E-93D5-EC36F4D89B7C}"/>
              </a:ext>
            </a:extLst>
          </p:cNvPr>
          <p:cNvSpPr>
            <a:spLocks noEditPoints="1"/>
          </p:cNvSpPr>
          <p:nvPr userDrawn="1"/>
        </p:nvSpPr>
        <p:spPr bwMode="hidden">
          <a:xfrm>
            <a:off x="1771189" y="3711825"/>
            <a:ext cx="10417637" cy="2563284"/>
          </a:xfrm>
          <a:custGeom>
            <a:avLst/>
            <a:gdLst>
              <a:gd name="T0" fmla="*/ 8350 w 16415"/>
              <a:gd name="T1" fmla="*/ 1167 h 4031"/>
              <a:gd name="T2" fmla="*/ 8005 w 16415"/>
              <a:gd name="T3" fmla="*/ 2128 h 4031"/>
              <a:gd name="T4" fmla="*/ 8883 w 16415"/>
              <a:gd name="T5" fmla="*/ 1905 h 4031"/>
              <a:gd name="T6" fmla="*/ 9866 w 16415"/>
              <a:gd name="T7" fmla="*/ 1832 h 4031"/>
              <a:gd name="T8" fmla="*/ 9058 w 16415"/>
              <a:gd name="T9" fmla="*/ 1879 h 4031"/>
              <a:gd name="T10" fmla="*/ 9862 w 16415"/>
              <a:gd name="T11" fmla="*/ 874 h 4031"/>
              <a:gd name="T12" fmla="*/ 7008 w 16415"/>
              <a:gd name="T13" fmla="*/ 1972 h 4031"/>
              <a:gd name="T14" fmla="*/ 7710 w 16415"/>
              <a:gd name="T15" fmla="*/ 1980 h 4031"/>
              <a:gd name="T16" fmla="*/ 7709 w 16415"/>
              <a:gd name="T17" fmla="*/ 1539 h 4031"/>
              <a:gd name="T18" fmla="*/ 11031 w 16415"/>
              <a:gd name="T19" fmla="*/ 1143 h 4031"/>
              <a:gd name="T20" fmla="*/ 11528 w 16415"/>
              <a:gd name="T21" fmla="*/ 1674 h 4031"/>
              <a:gd name="T22" fmla="*/ 11634 w 16415"/>
              <a:gd name="T23" fmla="*/ 2145 h 4031"/>
              <a:gd name="T24" fmla="*/ 11610 w 16415"/>
              <a:gd name="T25" fmla="*/ 1286 h 4031"/>
              <a:gd name="T26" fmla="*/ 3823 w 16415"/>
              <a:gd name="T27" fmla="*/ 2319 h 4031"/>
              <a:gd name="T28" fmla="*/ 2928 w 16415"/>
              <a:gd name="T29" fmla="*/ 3077 h 4031"/>
              <a:gd name="T30" fmla="*/ 3382 w 16415"/>
              <a:gd name="T31" fmla="*/ 2972 h 4031"/>
              <a:gd name="T32" fmla="*/ 3985 w 16415"/>
              <a:gd name="T33" fmla="*/ 3154 h 4031"/>
              <a:gd name="T34" fmla="*/ 11751 w 16415"/>
              <a:gd name="T35" fmla="*/ 2186 h 4031"/>
              <a:gd name="T36" fmla="*/ 12295 w 16415"/>
              <a:gd name="T37" fmla="*/ 1743 h 4031"/>
              <a:gd name="T38" fmla="*/ 12772 w 16415"/>
              <a:gd name="T39" fmla="*/ 2579 h 4031"/>
              <a:gd name="T40" fmla="*/ 11751 w 16415"/>
              <a:gd name="T41" fmla="*/ 2186 h 4031"/>
              <a:gd name="T42" fmla="*/ 6622 w 16415"/>
              <a:gd name="T43" fmla="*/ 1639 h 4031"/>
              <a:gd name="T44" fmla="*/ 5804 w 16415"/>
              <a:gd name="T45" fmla="*/ 2360 h 4031"/>
              <a:gd name="T46" fmla="*/ 6031 w 16415"/>
              <a:gd name="T47" fmla="*/ 2165 h 4031"/>
              <a:gd name="T48" fmla="*/ 5815 w 16415"/>
              <a:gd name="T49" fmla="*/ 1939 h 4031"/>
              <a:gd name="T50" fmla="*/ 5536 w 16415"/>
              <a:gd name="T51" fmla="*/ 2582 h 4031"/>
              <a:gd name="T52" fmla="*/ 5970 w 16415"/>
              <a:gd name="T53" fmla="*/ 2455 h 4031"/>
              <a:gd name="T54" fmla="*/ 4451 w 16415"/>
              <a:gd name="T55" fmla="*/ 2582 h 4031"/>
              <a:gd name="T56" fmla="*/ 4451 w 16415"/>
              <a:gd name="T57" fmla="*/ 2976 h 4031"/>
              <a:gd name="T58" fmla="*/ 4285 w 16415"/>
              <a:gd name="T59" fmla="*/ 2187 h 4031"/>
              <a:gd name="T60" fmla="*/ 2248 w 16415"/>
              <a:gd name="T61" fmla="*/ 2518 h 4031"/>
              <a:gd name="T62" fmla="*/ 2248 w 16415"/>
              <a:gd name="T63" fmla="*/ 2518 h 4031"/>
              <a:gd name="T64" fmla="*/ 1817 w 16415"/>
              <a:gd name="T65" fmla="*/ 2513 h 4031"/>
              <a:gd name="T66" fmla="*/ 2201 w 16415"/>
              <a:gd name="T67" fmla="*/ 1906 h 4031"/>
              <a:gd name="T68" fmla="*/ 15998 w 16415"/>
              <a:gd name="T69" fmla="*/ 2936 h 4031"/>
              <a:gd name="T70" fmla="*/ 15998 w 16415"/>
              <a:gd name="T71" fmla="*/ 2936 h 4031"/>
              <a:gd name="T72" fmla="*/ 16415 w 16415"/>
              <a:gd name="T73" fmla="*/ 1837 h 4031"/>
              <a:gd name="T74" fmla="*/ 1484 w 16415"/>
              <a:gd name="T75" fmla="*/ 1228 h 4031"/>
              <a:gd name="T76" fmla="*/ 15705 w 16415"/>
              <a:gd name="T77" fmla="*/ 3462 h 4031"/>
              <a:gd name="T78" fmla="*/ 9796 w 16415"/>
              <a:gd name="T79" fmla="*/ 2299 h 4031"/>
              <a:gd name="T80" fmla="*/ 3887 w 16415"/>
              <a:gd name="T81" fmla="*/ 1730 h 4031"/>
              <a:gd name="T82" fmla="*/ 13550 w 16415"/>
              <a:gd name="T83" fmla="*/ 2146 h 4031"/>
              <a:gd name="T84" fmla="*/ 13270 w 16415"/>
              <a:gd name="T85" fmla="*/ 1920 h 4031"/>
              <a:gd name="T86" fmla="*/ 12918 w 16415"/>
              <a:gd name="T87" fmla="*/ 2639 h 4031"/>
              <a:gd name="T88" fmla="*/ 13714 w 16415"/>
              <a:gd name="T89" fmla="*/ 2174 h 4031"/>
              <a:gd name="T90" fmla="*/ 16415 w 16415"/>
              <a:gd name="T91" fmla="*/ 2110 h 4031"/>
              <a:gd name="T92" fmla="*/ 16415 w 16415"/>
              <a:gd name="T93" fmla="*/ 2691 h 4031"/>
              <a:gd name="T94" fmla="*/ 16415 w 16415"/>
              <a:gd name="T95" fmla="*/ 3995 h 4031"/>
              <a:gd name="T96" fmla="*/ 3887 w 16415"/>
              <a:gd name="T97" fmla="*/ 4031 h 4031"/>
              <a:gd name="T98" fmla="*/ 9796 w 16415"/>
              <a:gd name="T99" fmla="*/ 0 h 4031"/>
              <a:gd name="T100" fmla="*/ 15705 w 16415"/>
              <a:gd name="T101" fmla="*/ 1484 h 4031"/>
              <a:gd name="T102" fmla="*/ 197 w 16415"/>
              <a:gd name="T103" fmla="*/ 2751 h 4031"/>
              <a:gd name="T104" fmla="*/ 16415 w 16415"/>
              <a:gd name="T105" fmla="*/ 3833 h 4031"/>
              <a:gd name="T106" fmla="*/ 15166 w 16415"/>
              <a:gd name="T107" fmla="*/ 2576 h 4031"/>
              <a:gd name="T108" fmla="*/ 15166 w 16415"/>
              <a:gd name="T109" fmla="*/ 2977 h 4031"/>
              <a:gd name="T110" fmla="*/ 15000 w 16415"/>
              <a:gd name="T111" fmla="*/ 2165 h 4031"/>
              <a:gd name="T112" fmla="*/ 14324 w 16415"/>
              <a:gd name="T113" fmla="*/ 2477 h 4031"/>
              <a:gd name="T114" fmla="*/ 14315 w 16415"/>
              <a:gd name="T115" fmla="*/ 2230 h 4031"/>
              <a:gd name="T116" fmla="*/ 14727 w 16415"/>
              <a:gd name="T117" fmla="*/ 2415 h 4031"/>
              <a:gd name="T118" fmla="*/ 14065 w 16415"/>
              <a:gd name="T119" fmla="*/ 2991 h 4031"/>
              <a:gd name="T120" fmla="*/ 14760 w 16415"/>
              <a:gd name="T121" fmla="*/ 310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415" h="4031">
                <a:moveTo>
                  <a:pt x="8553" y="1601"/>
                </a:moveTo>
                <a:lnTo>
                  <a:pt x="8553" y="1601"/>
                </a:lnTo>
                <a:cubicBezTo>
                  <a:pt x="8420" y="1626"/>
                  <a:pt x="8286" y="1662"/>
                  <a:pt x="8154" y="1710"/>
                </a:cubicBezTo>
                <a:cubicBezTo>
                  <a:pt x="8206" y="1564"/>
                  <a:pt x="8337" y="1201"/>
                  <a:pt x="8350" y="1167"/>
                </a:cubicBezTo>
                <a:cubicBezTo>
                  <a:pt x="8350" y="1167"/>
                  <a:pt x="8497" y="1482"/>
                  <a:pt x="8553" y="1601"/>
                </a:cubicBezTo>
                <a:close/>
                <a:moveTo>
                  <a:pt x="7806" y="2198"/>
                </a:moveTo>
                <a:lnTo>
                  <a:pt x="7806" y="2198"/>
                </a:lnTo>
                <a:cubicBezTo>
                  <a:pt x="7872" y="2174"/>
                  <a:pt x="7938" y="2151"/>
                  <a:pt x="8005" y="2128"/>
                </a:cubicBezTo>
                <a:cubicBezTo>
                  <a:pt x="8033" y="2050"/>
                  <a:pt x="8062" y="1969"/>
                  <a:pt x="8091" y="1889"/>
                </a:cubicBezTo>
                <a:cubicBezTo>
                  <a:pt x="8264" y="1820"/>
                  <a:pt x="8441" y="1769"/>
                  <a:pt x="8618" y="1739"/>
                </a:cubicBezTo>
                <a:cubicBezTo>
                  <a:pt x="8636" y="1778"/>
                  <a:pt x="8693" y="1899"/>
                  <a:pt x="8711" y="1938"/>
                </a:cubicBezTo>
                <a:cubicBezTo>
                  <a:pt x="8732" y="1932"/>
                  <a:pt x="8862" y="1909"/>
                  <a:pt x="8883" y="1905"/>
                </a:cubicBezTo>
                <a:cubicBezTo>
                  <a:pt x="8740" y="1608"/>
                  <a:pt x="8591" y="1306"/>
                  <a:pt x="8439" y="1007"/>
                </a:cubicBezTo>
                <a:cubicBezTo>
                  <a:pt x="8369" y="1022"/>
                  <a:pt x="8300" y="1038"/>
                  <a:pt x="8234" y="1055"/>
                </a:cubicBezTo>
                <a:cubicBezTo>
                  <a:pt x="8086" y="1440"/>
                  <a:pt x="7942" y="1825"/>
                  <a:pt x="7806" y="2198"/>
                </a:cubicBezTo>
                <a:close/>
                <a:moveTo>
                  <a:pt x="9866" y="1832"/>
                </a:moveTo>
                <a:lnTo>
                  <a:pt x="9866" y="1832"/>
                </a:lnTo>
                <a:cubicBezTo>
                  <a:pt x="9649" y="1579"/>
                  <a:pt x="9429" y="1337"/>
                  <a:pt x="9213" y="1102"/>
                </a:cubicBezTo>
                <a:cubicBezTo>
                  <a:pt x="9213" y="1355"/>
                  <a:pt x="9214" y="1608"/>
                  <a:pt x="9214" y="1860"/>
                </a:cubicBezTo>
                <a:cubicBezTo>
                  <a:pt x="9161" y="1866"/>
                  <a:pt x="9110" y="1872"/>
                  <a:pt x="9058" y="1879"/>
                </a:cubicBezTo>
                <a:lnTo>
                  <a:pt x="9058" y="910"/>
                </a:lnTo>
                <a:cubicBezTo>
                  <a:pt x="9119" y="904"/>
                  <a:pt x="9182" y="899"/>
                  <a:pt x="9245" y="894"/>
                </a:cubicBezTo>
                <a:cubicBezTo>
                  <a:pt x="9450" y="1114"/>
                  <a:pt x="9659" y="1340"/>
                  <a:pt x="9864" y="1576"/>
                </a:cubicBezTo>
                <a:cubicBezTo>
                  <a:pt x="9863" y="1342"/>
                  <a:pt x="9862" y="1108"/>
                  <a:pt x="9862" y="874"/>
                </a:cubicBezTo>
                <a:cubicBezTo>
                  <a:pt x="9914" y="875"/>
                  <a:pt x="9965" y="875"/>
                  <a:pt x="10016" y="877"/>
                </a:cubicBezTo>
                <a:lnTo>
                  <a:pt x="10016" y="1835"/>
                </a:lnTo>
                <a:cubicBezTo>
                  <a:pt x="9966" y="1833"/>
                  <a:pt x="9916" y="1832"/>
                  <a:pt x="9866" y="1832"/>
                </a:cubicBezTo>
                <a:close/>
                <a:moveTo>
                  <a:pt x="7008" y="1972"/>
                </a:moveTo>
                <a:lnTo>
                  <a:pt x="7008" y="1972"/>
                </a:lnTo>
                <a:cubicBezTo>
                  <a:pt x="7008" y="2193"/>
                  <a:pt x="7087" y="2335"/>
                  <a:pt x="7297" y="2266"/>
                </a:cubicBezTo>
                <a:cubicBezTo>
                  <a:pt x="7418" y="2227"/>
                  <a:pt x="7504" y="2140"/>
                  <a:pt x="7541" y="2023"/>
                </a:cubicBezTo>
                <a:lnTo>
                  <a:pt x="7710" y="1980"/>
                </a:lnTo>
                <a:cubicBezTo>
                  <a:pt x="7664" y="2186"/>
                  <a:pt x="7515" y="2350"/>
                  <a:pt x="7304" y="2418"/>
                </a:cubicBezTo>
                <a:cubicBezTo>
                  <a:pt x="7014" y="2512"/>
                  <a:pt x="6845" y="2339"/>
                  <a:pt x="6845" y="2023"/>
                </a:cubicBezTo>
                <a:cubicBezTo>
                  <a:pt x="6845" y="1700"/>
                  <a:pt x="7024" y="1433"/>
                  <a:pt x="7302" y="1343"/>
                </a:cubicBezTo>
                <a:cubicBezTo>
                  <a:pt x="7500" y="1279"/>
                  <a:pt x="7672" y="1333"/>
                  <a:pt x="7709" y="1539"/>
                </a:cubicBezTo>
                <a:lnTo>
                  <a:pt x="7553" y="1587"/>
                </a:lnTo>
                <a:cubicBezTo>
                  <a:pt x="7521" y="1476"/>
                  <a:pt x="7417" y="1467"/>
                  <a:pt x="7308" y="1503"/>
                </a:cubicBezTo>
                <a:cubicBezTo>
                  <a:pt x="7131" y="1560"/>
                  <a:pt x="7008" y="1796"/>
                  <a:pt x="7008" y="1972"/>
                </a:cubicBezTo>
                <a:close/>
                <a:moveTo>
                  <a:pt x="11031" y="1143"/>
                </a:moveTo>
                <a:lnTo>
                  <a:pt x="11031" y="1143"/>
                </a:lnTo>
                <a:lnTo>
                  <a:pt x="11031" y="1376"/>
                </a:lnTo>
                <a:cubicBezTo>
                  <a:pt x="11197" y="1415"/>
                  <a:pt x="11362" y="1461"/>
                  <a:pt x="11528" y="1514"/>
                </a:cubicBezTo>
                <a:lnTo>
                  <a:pt x="11528" y="1674"/>
                </a:lnTo>
                <a:cubicBezTo>
                  <a:pt x="11362" y="1621"/>
                  <a:pt x="11197" y="1575"/>
                  <a:pt x="11031" y="1536"/>
                </a:cubicBezTo>
                <a:lnTo>
                  <a:pt x="11031" y="1806"/>
                </a:lnTo>
                <a:cubicBezTo>
                  <a:pt x="11233" y="1854"/>
                  <a:pt x="11435" y="1912"/>
                  <a:pt x="11636" y="1980"/>
                </a:cubicBezTo>
                <a:cubicBezTo>
                  <a:pt x="11636" y="2035"/>
                  <a:pt x="11635" y="2090"/>
                  <a:pt x="11634" y="2145"/>
                </a:cubicBezTo>
                <a:cubicBezTo>
                  <a:pt x="11392" y="2062"/>
                  <a:pt x="11142" y="1990"/>
                  <a:pt x="10871" y="1936"/>
                </a:cubicBezTo>
                <a:lnTo>
                  <a:pt x="10871" y="954"/>
                </a:lnTo>
                <a:cubicBezTo>
                  <a:pt x="11138" y="997"/>
                  <a:pt x="11380" y="1055"/>
                  <a:pt x="11608" y="1122"/>
                </a:cubicBezTo>
                <a:cubicBezTo>
                  <a:pt x="11608" y="1177"/>
                  <a:pt x="11609" y="1231"/>
                  <a:pt x="11610" y="1286"/>
                </a:cubicBezTo>
                <a:cubicBezTo>
                  <a:pt x="11417" y="1229"/>
                  <a:pt x="11224" y="1181"/>
                  <a:pt x="11031" y="1143"/>
                </a:cubicBezTo>
                <a:close/>
                <a:moveTo>
                  <a:pt x="3820" y="3154"/>
                </a:moveTo>
                <a:lnTo>
                  <a:pt x="3820" y="3154"/>
                </a:lnTo>
                <a:cubicBezTo>
                  <a:pt x="3821" y="3005"/>
                  <a:pt x="3822" y="2436"/>
                  <a:pt x="3823" y="2319"/>
                </a:cubicBezTo>
                <a:cubicBezTo>
                  <a:pt x="3779" y="2440"/>
                  <a:pt x="3518" y="3024"/>
                  <a:pt x="3467" y="3139"/>
                </a:cubicBezTo>
                <a:cubicBezTo>
                  <a:pt x="3404" y="3135"/>
                  <a:pt x="3341" y="3129"/>
                  <a:pt x="3278" y="3123"/>
                </a:cubicBezTo>
                <a:cubicBezTo>
                  <a:pt x="3219" y="2981"/>
                  <a:pt x="2968" y="2379"/>
                  <a:pt x="2925" y="2260"/>
                </a:cubicBezTo>
                <a:cubicBezTo>
                  <a:pt x="2926" y="2373"/>
                  <a:pt x="2928" y="2905"/>
                  <a:pt x="2928" y="3077"/>
                </a:cubicBezTo>
                <a:cubicBezTo>
                  <a:pt x="2873" y="3068"/>
                  <a:pt x="2819" y="3058"/>
                  <a:pt x="2764" y="3047"/>
                </a:cubicBezTo>
                <a:lnTo>
                  <a:pt x="2771" y="2072"/>
                </a:lnTo>
                <a:cubicBezTo>
                  <a:pt x="2865" y="2093"/>
                  <a:pt x="2960" y="2112"/>
                  <a:pt x="3055" y="2128"/>
                </a:cubicBezTo>
                <a:cubicBezTo>
                  <a:pt x="3112" y="2273"/>
                  <a:pt x="3340" y="2856"/>
                  <a:pt x="3382" y="2972"/>
                </a:cubicBezTo>
                <a:lnTo>
                  <a:pt x="3694" y="2192"/>
                </a:lnTo>
                <a:cubicBezTo>
                  <a:pt x="3759" y="2195"/>
                  <a:pt x="3823" y="2198"/>
                  <a:pt x="3887" y="2198"/>
                </a:cubicBezTo>
                <a:cubicBezTo>
                  <a:pt x="3920" y="2198"/>
                  <a:pt x="3952" y="2197"/>
                  <a:pt x="3985" y="2196"/>
                </a:cubicBezTo>
                <a:lnTo>
                  <a:pt x="3985" y="3154"/>
                </a:lnTo>
                <a:cubicBezTo>
                  <a:pt x="3952" y="3154"/>
                  <a:pt x="3920" y="3156"/>
                  <a:pt x="3887" y="3156"/>
                </a:cubicBezTo>
                <a:cubicBezTo>
                  <a:pt x="3865" y="3156"/>
                  <a:pt x="3843" y="3154"/>
                  <a:pt x="3820" y="3154"/>
                </a:cubicBezTo>
                <a:close/>
                <a:moveTo>
                  <a:pt x="11751" y="2186"/>
                </a:moveTo>
                <a:lnTo>
                  <a:pt x="11751" y="2186"/>
                </a:lnTo>
                <a:lnTo>
                  <a:pt x="12156" y="1826"/>
                </a:lnTo>
                <a:lnTo>
                  <a:pt x="11783" y="1177"/>
                </a:lnTo>
                <a:cubicBezTo>
                  <a:pt x="11863" y="1204"/>
                  <a:pt x="11942" y="1231"/>
                  <a:pt x="12019" y="1259"/>
                </a:cubicBezTo>
                <a:lnTo>
                  <a:pt x="12295" y="1743"/>
                </a:lnTo>
                <a:lnTo>
                  <a:pt x="12562" y="1502"/>
                </a:lnTo>
                <a:lnTo>
                  <a:pt x="12738" y="1574"/>
                </a:lnTo>
                <a:lnTo>
                  <a:pt x="12378" y="1889"/>
                </a:lnTo>
                <a:lnTo>
                  <a:pt x="12772" y="2579"/>
                </a:lnTo>
                <a:lnTo>
                  <a:pt x="12529" y="2475"/>
                </a:lnTo>
                <a:lnTo>
                  <a:pt x="12241" y="1974"/>
                </a:lnTo>
                <a:lnTo>
                  <a:pt x="11923" y="2249"/>
                </a:lnTo>
                <a:cubicBezTo>
                  <a:pt x="11866" y="2228"/>
                  <a:pt x="11809" y="2207"/>
                  <a:pt x="11751" y="2186"/>
                </a:cubicBezTo>
                <a:close/>
                <a:moveTo>
                  <a:pt x="6466" y="2721"/>
                </a:moveTo>
                <a:lnTo>
                  <a:pt x="6466" y="2721"/>
                </a:lnTo>
                <a:lnTo>
                  <a:pt x="6466" y="1701"/>
                </a:lnTo>
                <a:cubicBezTo>
                  <a:pt x="6518" y="1680"/>
                  <a:pt x="6571" y="1660"/>
                  <a:pt x="6622" y="1639"/>
                </a:cubicBezTo>
                <a:lnTo>
                  <a:pt x="6622" y="2664"/>
                </a:lnTo>
                <a:cubicBezTo>
                  <a:pt x="6571" y="2683"/>
                  <a:pt x="6519" y="2702"/>
                  <a:pt x="6466" y="2721"/>
                </a:cubicBezTo>
                <a:close/>
                <a:moveTo>
                  <a:pt x="5804" y="2360"/>
                </a:moveTo>
                <a:lnTo>
                  <a:pt x="5804" y="2360"/>
                </a:lnTo>
                <a:cubicBezTo>
                  <a:pt x="5714" y="2381"/>
                  <a:pt x="5625" y="2400"/>
                  <a:pt x="5536" y="2418"/>
                </a:cubicBezTo>
                <a:lnTo>
                  <a:pt x="5536" y="2167"/>
                </a:lnTo>
                <a:cubicBezTo>
                  <a:pt x="5628" y="2146"/>
                  <a:pt x="5720" y="2124"/>
                  <a:pt x="5813" y="2099"/>
                </a:cubicBezTo>
                <a:cubicBezTo>
                  <a:pt x="5972" y="2056"/>
                  <a:pt x="6031" y="2049"/>
                  <a:pt x="6031" y="2165"/>
                </a:cubicBezTo>
                <a:cubicBezTo>
                  <a:pt x="6031" y="2216"/>
                  <a:pt x="5968" y="2316"/>
                  <a:pt x="5804" y="2360"/>
                </a:cubicBezTo>
                <a:close/>
                <a:moveTo>
                  <a:pt x="6212" y="2104"/>
                </a:moveTo>
                <a:lnTo>
                  <a:pt x="6212" y="2104"/>
                </a:lnTo>
                <a:cubicBezTo>
                  <a:pt x="6212" y="1919"/>
                  <a:pt x="6085" y="1866"/>
                  <a:pt x="5815" y="1939"/>
                </a:cubicBezTo>
                <a:cubicBezTo>
                  <a:pt x="5617" y="1991"/>
                  <a:pt x="5470" y="2020"/>
                  <a:pt x="5368" y="2043"/>
                </a:cubicBezTo>
                <a:lnTo>
                  <a:pt x="5368" y="3025"/>
                </a:lnTo>
                <a:cubicBezTo>
                  <a:pt x="5425" y="3014"/>
                  <a:pt x="5481" y="3002"/>
                  <a:pt x="5536" y="2990"/>
                </a:cubicBezTo>
                <a:lnTo>
                  <a:pt x="5536" y="2582"/>
                </a:lnTo>
                <a:cubicBezTo>
                  <a:pt x="5623" y="2563"/>
                  <a:pt x="5710" y="2542"/>
                  <a:pt x="5798" y="2520"/>
                </a:cubicBezTo>
                <a:cubicBezTo>
                  <a:pt x="5899" y="2631"/>
                  <a:pt x="6000" y="2739"/>
                  <a:pt x="6101" y="2843"/>
                </a:cubicBezTo>
                <a:cubicBezTo>
                  <a:pt x="6161" y="2824"/>
                  <a:pt x="6221" y="2805"/>
                  <a:pt x="6279" y="2786"/>
                </a:cubicBezTo>
                <a:cubicBezTo>
                  <a:pt x="6176" y="2679"/>
                  <a:pt x="6073" y="2569"/>
                  <a:pt x="5970" y="2455"/>
                </a:cubicBezTo>
                <a:cubicBezTo>
                  <a:pt x="6082" y="2396"/>
                  <a:pt x="6212" y="2287"/>
                  <a:pt x="6212" y="2104"/>
                </a:cubicBezTo>
                <a:close/>
                <a:moveTo>
                  <a:pt x="4451" y="2341"/>
                </a:moveTo>
                <a:lnTo>
                  <a:pt x="4451" y="2341"/>
                </a:lnTo>
                <a:lnTo>
                  <a:pt x="4451" y="2582"/>
                </a:lnTo>
                <a:cubicBezTo>
                  <a:pt x="4632" y="2569"/>
                  <a:pt x="4813" y="2549"/>
                  <a:pt x="4993" y="2521"/>
                </a:cubicBezTo>
                <a:lnTo>
                  <a:pt x="4993" y="2682"/>
                </a:lnTo>
                <a:cubicBezTo>
                  <a:pt x="4813" y="2709"/>
                  <a:pt x="4632" y="2729"/>
                  <a:pt x="4451" y="2742"/>
                </a:cubicBezTo>
                <a:lnTo>
                  <a:pt x="4451" y="2976"/>
                </a:lnTo>
                <a:cubicBezTo>
                  <a:pt x="4671" y="2965"/>
                  <a:pt x="4892" y="2943"/>
                  <a:pt x="5112" y="2911"/>
                </a:cubicBezTo>
                <a:cubicBezTo>
                  <a:pt x="5111" y="2963"/>
                  <a:pt x="5110" y="3016"/>
                  <a:pt x="5109" y="3068"/>
                </a:cubicBezTo>
                <a:cubicBezTo>
                  <a:pt x="4857" y="3107"/>
                  <a:pt x="4584" y="3133"/>
                  <a:pt x="4285" y="3146"/>
                </a:cubicBezTo>
                <a:lnTo>
                  <a:pt x="4285" y="2187"/>
                </a:lnTo>
                <a:cubicBezTo>
                  <a:pt x="4572" y="2172"/>
                  <a:pt x="4836" y="2142"/>
                  <a:pt x="5080" y="2100"/>
                </a:cubicBezTo>
                <a:cubicBezTo>
                  <a:pt x="5081" y="2156"/>
                  <a:pt x="5082" y="2211"/>
                  <a:pt x="5083" y="2267"/>
                </a:cubicBezTo>
                <a:cubicBezTo>
                  <a:pt x="4872" y="2302"/>
                  <a:pt x="4662" y="2327"/>
                  <a:pt x="4451" y="2341"/>
                </a:cubicBezTo>
                <a:close/>
                <a:moveTo>
                  <a:pt x="2248" y="2518"/>
                </a:moveTo>
                <a:lnTo>
                  <a:pt x="2248" y="2518"/>
                </a:lnTo>
                <a:cubicBezTo>
                  <a:pt x="2125" y="2475"/>
                  <a:pt x="2002" y="2428"/>
                  <a:pt x="1879" y="2375"/>
                </a:cubicBezTo>
                <a:cubicBezTo>
                  <a:pt x="1961" y="2193"/>
                  <a:pt x="2043" y="2012"/>
                  <a:pt x="2054" y="1984"/>
                </a:cubicBezTo>
                <a:lnTo>
                  <a:pt x="2248" y="2518"/>
                </a:lnTo>
                <a:close/>
                <a:moveTo>
                  <a:pt x="1562" y="2684"/>
                </a:moveTo>
                <a:lnTo>
                  <a:pt x="1562" y="2684"/>
                </a:lnTo>
                <a:cubicBezTo>
                  <a:pt x="1611" y="2705"/>
                  <a:pt x="1662" y="2724"/>
                  <a:pt x="1713" y="2744"/>
                </a:cubicBezTo>
                <a:cubicBezTo>
                  <a:pt x="1733" y="2699"/>
                  <a:pt x="1772" y="2612"/>
                  <a:pt x="1817" y="2513"/>
                </a:cubicBezTo>
                <a:cubicBezTo>
                  <a:pt x="1982" y="2582"/>
                  <a:pt x="2148" y="2643"/>
                  <a:pt x="2313" y="2695"/>
                </a:cubicBezTo>
                <a:lnTo>
                  <a:pt x="2412" y="2969"/>
                </a:lnTo>
                <a:cubicBezTo>
                  <a:pt x="2475" y="2985"/>
                  <a:pt x="2538" y="3000"/>
                  <a:pt x="2601" y="3014"/>
                </a:cubicBezTo>
                <a:lnTo>
                  <a:pt x="2201" y="1906"/>
                </a:lnTo>
                <a:cubicBezTo>
                  <a:pt x="2120" y="1877"/>
                  <a:pt x="2041" y="1846"/>
                  <a:pt x="1962" y="1813"/>
                </a:cubicBezTo>
                <a:lnTo>
                  <a:pt x="1562" y="2684"/>
                </a:lnTo>
                <a:close/>
                <a:moveTo>
                  <a:pt x="15998" y="2936"/>
                </a:moveTo>
                <a:lnTo>
                  <a:pt x="15998" y="2936"/>
                </a:lnTo>
                <a:lnTo>
                  <a:pt x="16193" y="2913"/>
                </a:lnTo>
                <a:cubicBezTo>
                  <a:pt x="16239" y="2981"/>
                  <a:pt x="16333" y="2999"/>
                  <a:pt x="16415" y="2993"/>
                </a:cubicBezTo>
                <a:lnTo>
                  <a:pt x="16415" y="3143"/>
                </a:lnTo>
                <a:cubicBezTo>
                  <a:pt x="16214" y="3162"/>
                  <a:pt x="16047" y="3083"/>
                  <a:pt x="15998" y="2936"/>
                </a:cubicBezTo>
                <a:close/>
                <a:moveTo>
                  <a:pt x="15705" y="1730"/>
                </a:moveTo>
                <a:lnTo>
                  <a:pt x="15705" y="1730"/>
                </a:lnTo>
                <a:cubicBezTo>
                  <a:pt x="15952" y="1730"/>
                  <a:pt x="16188" y="1712"/>
                  <a:pt x="16415" y="1677"/>
                </a:cubicBezTo>
                <a:lnTo>
                  <a:pt x="16415" y="1837"/>
                </a:lnTo>
                <a:cubicBezTo>
                  <a:pt x="16182" y="1873"/>
                  <a:pt x="15945" y="1891"/>
                  <a:pt x="15705" y="1891"/>
                </a:cubicBezTo>
                <a:cubicBezTo>
                  <a:pt x="13054" y="1891"/>
                  <a:pt x="12520" y="567"/>
                  <a:pt x="9796" y="567"/>
                </a:cubicBezTo>
                <a:cubicBezTo>
                  <a:pt x="7072" y="567"/>
                  <a:pt x="6537" y="1891"/>
                  <a:pt x="3887" y="1891"/>
                </a:cubicBezTo>
                <a:cubicBezTo>
                  <a:pt x="3026" y="1891"/>
                  <a:pt x="2197" y="1662"/>
                  <a:pt x="1484" y="1228"/>
                </a:cubicBezTo>
                <a:lnTo>
                  <a:pt x="837" y="2669"/>
                </a:lnTo>
                <a:cubicBezTo>
                  <a:pt x="1756" y="3188"/>
                  <a:pt x="2809" y="3462"/>
                  <a:pt x="3887" y="3462"/>
                </a:cubicBezTo>
                <a:cubicBezTo>
                  <a:pt x="6867" y="3462"/>
                  <a:pt x="7544" y="2138"/>
                  <a:pt x="9796" y="2138"/>
                </a:cubicBezTo>
                <a:cubicBezTo>
                  <a:pt x="12046" y="2138"/>
                  <a:pt x="12725" y="3462"/>
                  <a:pt x="15705" y="3462"/>
                </a:cubicBezTo>
                <a:cubicBezTo>
                  <a:pt x="15943" y="3462"/>
                  <a:pt x="16181" y="3449"/>
                  <a:pt x="16415" y="3422"/>
                </a:cubicBezTo>
                <a:lnTo>
                  <a:pt x="16415" y="3585"/>
                </a:lnTo>
                <a:cubicBezTo>
                  <a:pt x="16181" y="3610"/>
                  <a:pt x="15945" y="3623"/>
                  <a:pt x="15705" y="3623"/>
                </a:cubicBezTo>
                <a:cubicBezTo>
                  <a:pt x="12701" y="3623"/>
                  <a:pt x="11992" y="2299"/>
                  <a:pt x="9796" y="2299"/>
                </a:cubicBezTo>
                <a:cubicBezTo>
                  <a:pt x="7599" y="2299"/>
                  <a:pt x="6891" y="3623"/>
                  <a:pt x="3887" y="3623"/>
                </a:cubicBezTo>
                <a:cubicBezTo>
                  <a:pt x="2737" y="3623"/>
                  <a:pt x="1658" y="3332"/>
                  <a:pt x="631" y="2735"/>
                </a:cubicBezTo>
                <a:lnTo>
                  <a:pt x="1413" y="993"/>
                </a:lnTo>
                <a:cubicBezTo>
                  <a:pt x="2150" y="1463"/>
                  <a:pt x="2940" y="1730"/>
                  <a:pt x="3887" y="1730"/>
                </a:cubicBezTo>
                <a:cubicBezTo>
                  <a:pt x="6501" y="1730"/>
                  <a:pt x="7026" y="406"/>
                  <a:pt x="9796" y="406"/>
                </a:cubicBezTo>
                <a:cubicBezTo>
                  <a:pt x="12565" y="406"/>
                  <a:pt x="13091" y="1730"/>
                  <a:pt x="15705" y="1730"/>
                </a:cubicBezTo>
                <a:close/>
                <a:moveTo>
                  <a:pt x="13550" y="2146"/>
                </a:moveTo>
                <a:lnTo>
                  <a:pt x="13550" y="2146"/>
                </a:lnTo>
                <a:cubicBezTo>
                  <a:pt x="13550" y="2288"/>
                  <a:pt x="13439" y="2270"/>
                  <a:pt x="13270" y="2214"/>
                </a:cubicBezTo>
                <a:lnTo>
                  <a:pt x="13082" y="2155"/>
                </a:lnTo>
                <a:lnTo>
                  <a:pt x="13082" y="1861"/>
                </a:lnTo>
                <a:lnTo>
                  <a:pt x="13270" y="1920"/>
                </a:lnTo>
                <a:cubicBezTo>
                  <a:pt x="13443" y="1977"/>
                  <a:pt x="13550" y="2031"/>
                  <a:pt x="13550" y="2146"/>
                </a:cubicBezTo>
                <a:close/>
                <a:moveTo>
                  <a:pt x="12918" y="1640"/>
                </a:moveTo>
                <a:lnTo>
                  <a:pt x="12918" y="1640"/>
                </a:lnTo>
                <a:lnTo>
                  <a:pt x="12918" y="2639"/>
                </a:lnTo>
                <a:lnTo>
                  <a:pt x="13082" y="2701"/>
                </a:lnTo>
                <a:lnTo>
                  <a:pt x="13082" y="2310"/>
                </a:lnTo>
                <a:lnTo>
                  <a:pt x="13285" y="2375"/>
                </a:lnTo>
                <a:cubicBezTo>
                  <a:pt x="13582" y="2473"/>
                  <a:pt x="13714" y="2326"/>
                  <a:pt x="13714" y="2174"/>
                </a:cubicBezTo>
                <a:cubicBezTo>
                  <a:pt x="13714" y="2003"/>
                  <a:pt x="13620" y="1896"/>
                  <a:pt x="13414" y="1808"/>
                </a:cubicBezTo>
                <a:cubicBezTo>
                  <a:pt x="13356" y="1785"/>
                  <a:pt x="13252" y="1744"/>
                  <a:pt x="12918" y="1640"/>
                </a:cubicBezTo>
                <a:close/>
                <a:moveTo>
                  <a:pt x="16415" y="2110"/>
                </a:moveTo>
                <a:lnTo>
                  <a:pt x="16415" y="2110"/>
                </a:lnTo>
                <a:lnTo>
                  <a:pt x="16415" y="2253"/>
                </a:lnTo>
                <a:cubicBezTo>
                  <a:pt x="16278" y="2269"/>
                  <a:pt x="16193" y="2332"/>
                  <a:pt x="16193" y="2417"/>
                </a:cubicBezTo>
                <a:cubicBezTo>
                  <a:pt x="16193" y="2507"/>
                  <a:pt x="16292" y="2525"/>
                  <a:pt x="16415" y="2535"/>
                </a:cubicBezTo>
                <a:lnTo>
                  <a:pt x="16415" y="2691"/>
                </a:lnTo>
                <a:cubicBezTo>
                  <a:pt x="16410" y="2691"/>
                  <a:pt x="16404" y="2690"/>
                  <a:pt x="16398" y="2690"/>
                </a:cubicBezTo>
                <a:cubicBezTo>
                  <a:pt x="16285" y="2683"/>
                  <a:pt x="16003" y="2673"/>
                  <a:pt x="16003" y="2432"/>
                </a:cubicBezTo>
                <a:cubicBezTo>
                  <a:pt x="16003" y="2265"/>
                  <a:pt x="16165" y="2139"/>
                  <a:pt x="16415" y="2110"/>
                </a:cubicBezTo>
                <a:close/>
                <a:moveTo>
                  <a:pt x="16415" y="3995"/>
                </a:moveTo>
                <a:lnTo>
                  <a:pt x="16415" y="3995"/>
                </a:lnTo>
                <a:cubicBezTo>
                  <a:pt x="16181" y="4018"/>
                  <a:pt x="15944" y="4030"/>
                  <a:pt x="15705" y="4031"/>
                </a:cubicBezTo>
                <a:cubicBezTo>
                  <a:pt x="12676" y="4031"/>
                  <a:pt x="11815" y="2706"/>
                  <a:pt x="9796" y="2706"/>
                </a:cubicBezTo>
                <a:cubicBezTo>
                  <a:pt x="7775" y="2706"/>
                  <a:pt x="6915" y="4031"/>
                  <a:pt x="3887" y="4031"/>
                </a:cubicBezTo>
                <a:cubicBezTo>
                  <a:pt x="2504" y="4030"/>
                  <a:pt x="1193" y="3637"/>
                  <a:pt x="0" y="2810"/>
                </a:cubicBezTo>
                <a:lnTo>
                  <a:pt x="1076" y="194"/>
                </a:lnTo>
                <a:cubicBezTo>
                  <a:pt x="1895" y="963"/>
                  <a:pt x="2828" y="1323"/>
                  <a:pt x="3887" y="1323"/>
                </a:cubicBezTo>
                <a:cubicBezTo>
                  <a:pt x="6394" y="1323"/>
                  <a:pt x="6922" y="0"/>
                  <a:pt x="9796" y="0"/>
                </a:cubicBezTo>
                <a:cubicBezTo>
                  <a:pt x="12669" y="0"/>
                  <a:pt x="13197" y="1323"/>
                  <a:pt x="15705" y="1323"/>
                </a:cubicBezTo>
                <a:cubicBezTo>
                  <a:pt x="15948" y="1323"/>
                  <a:pt x="16185" y="1304"/>
                  <a:pt x="16415" y="1265"/>
                </a:cubicBezTo>
                <a:lnTo>
                  <a:pt x="16415" y="1426"/>
                </a:lnTo>
                <a:cubicBezTo>
                  <a:pt x="16183" y="1464"/>
                  <a:pt x="15946" y="1484"/>
                  <a:pt x="15705" y="1484"/>
                </a:cubicBezTo>
                <a:cubicBezTo>
                  <a:pt x="13151" y="1484"/>
                  <a:pt x="12632" y="159"/>
                  <a:pt x="9796" y="159"/>
                </a:cubicBezTo>
                <a:cubicBezTo>
                  <a:pt x="6959" y="159"/>
                  <a:pt x="6441" y="1484"/>
                  <a:pt x="3887" y="1484"/>
                </a:cubicBezTo>
                <a:cubicBezTo>
                  <a:pt x="2849" y="1484"/>
                  <a:pt x="1877" y="1124"/>
                  <a:pt x="1137" y="468"/>
                </a:cubicBezTo>
                <a:lnTo>
                  <a:pt x="197" y="2751"/>
                </a:lnTo>
                <a:cubicBezTo>
                  <a:pt x="1277" y="3483"/>
                  <a:pt x="2552" y="3870"/>
                  <a:pt x="3887" y="3870"/>
                </a:cubicBezTo>
                <a:cubicBezTo>
                  <a:pt x="6879" y="3870"/>
                  <a:pt x="7731" y="2545"/>
                  <a:pt x="9796" y="2545"/>
                </a:cubicBezTo>
                <a:cubicBezTo>
                  <a:pt x="11861" y="2545"/>
                  <a:pt x="12712" y="3870"/>
                  <a:pt x="15705" y="3870"/>
                </a:cubicBezTo>
                <a:cubicBezTo>
                  <a:pt x="15944" y="3870"/>
                  <a:pt x="16181" y="3857"/>
                  <a:pt x="16415" y="3833"/>
                </a:cubicBezTo>
                <a:lnTo>
                  <a:pt x="16415" y="3995"/>
                </a:lnTo>
                <a:close/>
                <a:moveTo>
                  <a:pt x="15166" y="2346"/>
                </a:moveTo>
                <a:lnTo>
                  <a:pt x="15166" y="2346"/>
                </a:lnTo>
                <a:lnTo>
                  <a:pt x="15166" y="2576"/>
                </a:lnTo>
                <a:cubicBezTo>
                  <a:pt x="15343" y="2590"/>
                  <a:pt x="15521" y="2597"/>
                  <a:pt x="15696" y="2597"/>
                </a:cubicBezTo>
                <a:lnTo>
                  <a:pt x="15696" y="2753"/>
                </a:lnTo>
                <a:cubicBezTo>
                  <a:pt x="15514" y="2753"/>
                  <a:pt x="15338" y="2746"/>
                  <a:pt x="15166" y="2732"/>
                </a:cubicBezTo>
                <a:lnTo>
                  <a:pt x="15166" y="2977"/>
                </a:lnTo>
                <a:cubicBezTo>
                  <a:pt x="15380" y="2995"/>
                  <a:pt x="15598" y="3002"/>
                  <a:pt x="15812" y="2998"/>
                </a:cubicBezTo>
                <a:cubicBezTo>
                  <a:pt x="15812" y="3010"/>
                  <a:pt x="15810" y="3140"/>
                  <a:pt x="15810" y="3152"/>
                </a:cubicBezTo>
                <a:cubicBezTo>
                  <a:pt x="15541" y="3157"/>
                  <a:pt x="15309" y="3152"/>
                  <a:pt x="15000" y="3127"/>
                </a:cubicBezTo>
                <a:lnTo>
                  <a:pt x="15000" y="2165"/>
                </a:lnTo>
                <a:cubicBezTo>
                  <a:pt x="15248" y="2189"/>
                  <a:pt x="15489" y="2200"/>
                  <a:pt x="15781" y="2196"/>
                </a:cubicBezTo>
                <a:cubicBezTo>
                  <a:pt x="15783" y="2308"/>
                  <a:pt x="15783" y="2332"/>
                  <a:pt x="15784" y="2359"/>
                </a:cubicBezTo>
                <a:cubicBezTo>
                  <a:pt x="15578" y="2363"/>
                  <a:pt x="15390" y="2361"/>
                  <a:pt x="15166" y="2346"/>
                </a:cubicBezTo>
                <a:close/>
                <a:moveTo>
                  <a:pt x="14324" y="2477"/>
                </a:moveTo>
                <a:lnTo>
                  <a:pt x="14324" y="2477"/>
                </a:lnTo>
                <a:lnTo>
                  <a:pt x="14065" y="2421"/>
                </a:lnTo>
                <a:lnTo>
                  <a:pt x="14065" y="2180"/>
                </a:lnTo>
                <a:lnTo>
                  <a:pt x="14315" y="2230"/>
                </a:lnTo>
                <a:cubicBezTo>
                  <a:pt x="14477" y="2261"/>
                  <a:pt x="14554" y="2281"/>
                  <a:pt x="14554" y="2389"/>
                </a:cubicBezTo>
                <a:cubicBezTo>
                  <a:pt x="14554" y="2504"/>
                  <a:pt x="14441" y="2499"/>
                  <a:pt x="14324" y="2477"/>
                </a:cubicBezTo>
                <a:close/>
                <a:moveTo>
                  <a:pt x="14727" y="2415"/>
                </a:moveTo>
                <a:lnTo>
                  <a:pt x="14727" y="2415"/>
                </a:lnTo>
                <a:cubicBezTo>
                  <a:pt x="14727" y="2230"/>
                  <a:pt x="14602" y="2120"/>
                  <a:pt x="14335" y="2069"/>
                </a:cubicBezTo>
                <a:cubicBezTo>
                  <a:pt x="14335" y="2069"/>
                  <a:pt x="14087" y="2014"/>
                  <a:pt x="13898" y="1961"/>
                </a:cubicBezTo>
                <a:lnTo>
                  <a:pt x="13898" y="2953"/>
                </a:lnTo>
                <a:cubicBezTo>
                  <a:pt x="13953" y="2966"/>
                  <a:pt x="14009" y="2979"/>
                  <a:pt x="14065" y="2991"/>
                </a:cubicBezTo>
                <a:lnTo>
                  <a:pt x="14065" y="2587"/>
                </a:lnTo>
                <a:lnTo>
                  <a:pt x="14279" y="2628"/>
                </a:lnTo>
                <a:lnTo>
                  <a:pt x="14546" y="3077"/>
                </a:lnTo>
                <a:cubicBezTo>
                  <a:pt x="14616" y="3087"/>
                  <a:pt x="14687" y="3096"/>
                  <a:pt x="14760" y="3104"/>
                </a:cubicBezTo>
                <a:lnTo>
                  <a:pt x="14485" y="2642"/>
                </a:lnTo>
                <a:cubicBezTo>
                  <a:pt x="14627" y="2629"/>
                  <a:pt x="14727" y="2561"/>
                  <a:pt x="14727" y="2415"/>
                </a:cubicBez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9264353" cy="2255519"/>
          </a:xfrm>
        </p:spPr>
        <p:txBody>
          <a:bodyPr anchor="b" anchorCtr="0"/>
          <a:lstStyle>
            <a:lvl1pPr>
              <a:defRPr sz="4266" spc="-80" baseline="0"/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2" y="2987041"/>
            <a:ext cx="5302985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4493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E01E55ED-B9BC-124E-93D5-EC36F4D89B7C}"/>
              </a:ext>
            </a:extLst>
          </p:cNvPr>
          <p:cNvSpPr>
            <a:spLocks noEditPoints="1"/>
          </p:cNvSpPr>
          <p:nvPr userDrawn="1"/>
        </p:nvSpPr>
        <p:spPr bwMode="hidden">
          <a:xfrm>
            <a:off x="1771189" y="3711825"/>
            <a:ext cx="10417637" cy="2563284"/>
          </a:xfrm>
          <a:custGeom>
            <a:avLst/>
            <a:gdLst>
              <a:gd name="T0" fmla="*/ 8350 w 16415"/>
              <a:gd name="T1" fmla="*/ 1167 h 4031"/>
              <a:gd name="T2" fmla="*/ 8005 w 16415"/>
              <a:gd name="T3" fmla="*/ 2128 h 4031"/>
              <a:gd name="T4" fmla="*/ 8883 w 16415"/>
              <a:gd name="T5" fmla="*/ 1905 h 4031"/>
              <a:gd name="T6" fmla="*/ 9866 w 16415"/>
              <a:gd name="T7" fmla="*/ 1832 h 4031"/>
              <a:gd name="T8" fmla="*/ 9058 w 16415"/>
              <a:gd name="T9" fmla="*/ 1879 h 4031"/>
              <a:gd name="T10" fmla="*/ 9862 w 16415"/>
              <a:gd name="T11" fmla="*/ 874 h 4031"/>
              <a:gd name="T12" fmla="*/ 7008 w 16415"/>
              <a:gd name="T13" fmla="*/ 1972 h 4031"/>
              <a:gd name="T14" fmla="*/ 7710 w 16415"/>
              <a:gd name="T15" fmla="*/ 1980 h 4031"/>
              <a:gd name="T16" fmla="*/ 7709 w 16415"/>
              <a:gd name="T17" fmla="*/ 1539 h 4031"/>
              <a:gd name="T18" fmla="*/ 11031 w 16415"/>
              <a:gd name="T19" fmla="*/ 1143 h 4031"/>
              <a:gd name="T20" fmla="*/ 11528 w 16415"/>
              <a:gd name="T21" fmla="*/ 1674 h 4031"/>
              <a:gd name="T22" fmla="*/ 11634 w 16415"/>
              <a:gd name="T23" fmla="*/ 2145 h 4031"/>
              <a:gd name="T24" fmla="*/ 11610 w 16415"/>
              <a:gd name="T25" fmla="*/ 1286 h 4031"/>
              <a:gd name="T26" fmla="*/ 3823 w 16415"/>
              <a:gd name="T27" fmla="*/ 2319 h 4031"/>
              <a:gd name="T28" fmla="*/ 2928 w 16415"/>
              <a:gd name="T29" fmla="*/ 3077 h 4031"/>
              <a:gd name="T30" fmla="*/ 3382 w 16415"/>
              <a:gd name="T31" fmla="*/ 2972 h 4031"/>
              <a:gd name="T32" fmla="*/ 3985 w 16415"/>
              <a:gd name="T33" fmla="*/ 3154 h 4031"/>
              <a:gd name="T34" fmla="*/ 11751 w 16415"/>
              <a:gd name="T35" fmla="*/ 2186 h 4031"/>
              <a:gd name="T36" fmla="*/ 12295 w 16415"/>
              <a:gd name="T37" fmla="*/ 1743 h 4031"/>
              <a:gd name="T38" fmla="*/ 12772 w 16415"/>
              <a:gd name="T39" fmla="*/ 2579 h 4031"/>
              <a:gd name="T40" fmla="*/ 11751 w 16415"/>
              <a:gd name="T41" fmla="*/ 2186 h 4031"/>
              <a:gd name="T42" fmla="*/ 6622 w 16415"/>
              <a:gd name="T43" fmla="*/ 1639 h 4031"/>
              <a:gd name="T44" fmla="*/ 5804 w 16415"/>
              <a:gd name="T45" fmla="*/ 2360 h 4031"/>
              <a:gd name="T46" fmla="*/ 6031 w 16415"/>
              <a:gd name="T47" fmla="*/ 2165 h 4031"/>
              <a:gd name="T48" fmla="*/ 5815 w 16415"/>
              <a:gd name="T49" fmla="*/ 1939 h 4031"/>
              <a:gd name="T50" fmla="*/ 5536 w 16415"/>
              <a:gd name="T51" fmla="*/ 2582 h 4031"/>
              <a:gd name="T52" fmla="*/ 5970 w 16415"/>
              <a:gd name="T53" fmla="*/ 2455 h 4031"/>
              <a:gd name="T54" fmla="*/ 4451 w 16415"/>
              <a:gd name="T55" fmla="*/ 2582 h 4031"/>
              <a:gd name="T56" fmla="*/ 4451 w 16415"/>
              <a:gd name="T57" fmla="*/ 2976 h 4031"/>
              <a:gd name="T58" fmla="*/ 4285 w 16415"/>
              <a:gd name="T59" fmla="*/ 2187 h 4031"/>
              <a:gd name="T60" fmla="*/ 2248 w 16415"/>
              <a:gd name="T61" fmla="*/ 2518 h 4031"/>
              <a:gd name="T62" fmla="*/ 2248 w 16415"/>
              <a:gd name="T63" fmla="*/ 2518 h 4031"/>
              <a:gd name="T64" fmla="*/ 1817 w 16415"/>
              <a:gd name="T65" fmla="*/ 2513 h 4031"/>
              <a:gd name="T66" fmla="*/ 2201 w 16415"/>
              <a:gd name="T67" fmla="*/ 1906 h 4031"/>
              <a:gd name="T68" fmla="*/ 15998 w 16415"/>
              <a:gd name="T69" fmla="*/ 2936 h 4031"/>
              <a:gd name="T70" fmla="*/ 15998 w 16415"/>
              <a:gd name="T71" fmla="*/ 2936 h 4031"/>
              <a:gd name="T72" fmla="*/ 16415 w 16415"/>
              <a:gd name="T73" fmla="*/ 1837 h 4031"/>
              <a:gd name="T74" fmla="*/ 1484 w 16415"/>
              <a:gd name="T75" fmla="*/ 1228 h 4031"/>
              <a:gd name="T76" fmla="*/ 15705 w 16415"/>
              <a:gd name="T77" fmla="*/ 3462 h 4031"/>
              <a:gd name="T78" fmla="*/ 9796 w 16415"/>
              <a:gd name="T79" fmla="*/ 2299 h 4031"/>
              <a:gd name="T80" fmla="*/ 3887 w 16415"/>
              <a:gd name="T81" fmla="*/ 1730 h 4031"/>
              <a:gd name="T82" fmla="*/ 13550 w 16415"/>
              <a:gd name="T83" fmla="*/ 2146 h 4031"/>
              <a:gd name="T84" fmla="*/ 13270 w 16415"/>
              <a:gd name="T85" fmla="*/ 1920 h 4031"/>
              <a:gd name="T86" fmla="*/ 12918 w 16415"/>
              <a:gd name="T87" fmla="*/ 2639 h 4031"/>
              <a:gd name="T88" fmla="*/ 13714 w 16415"/>
              <a:gd name="T89" fmla="*/ 2174 h 4031"/>
              <a:gd name="T90" fmla="*/ 16415 w 16415"/>
              <a:gd name="T91" fmla="*/ 2110 h 4031"/>
              <a:gd name="T92" fmla="*/ 16415 w 16415"/>
              <a:gd name="T93" fmla="*/ 2691 h 4031"/>
              <a:gd name="T94" fmla="*/ 16415 w 16415"/>
              <a:gd name="T95" fmla="*/ 3995 h 4031"/>
              <a:gd name="T96" fmla="*/ 3887 w 16415"/>
              <a:gd name="T97" fmla="*/ 4031 h 4031"/>
              <a:gd name="T98" fmla="*/ 9796 w 16415"/>
              <a:gd name="T99" fmla="*/ 0 h 4031"/>
              <a:gd name="T100" fmla="*/ 15705 w 16415"/>
              <a:gd name="T101" fmla="*/ 1484 h 4031"/>
              <a:gd name="T102" fmla="*/ 197 w 16415"/>
              <a:gd name="T103" fmla="*/ 2751 h 4031"/>
              <a:gd name="T104" fmla="*/ 16415 w 16415"/>
              <a:gd name="T105" fmla="*/ 3833 h 4031"/>
              <a:gd name="T106" fmla="*/ 15166 w 16415"/>
              <a:gd name="T107" fmla="*/ 2576 h 4031"/>
              <a:gd name="T108" fmla="*/ 15166 w 16415"/>
              <a:gd name="T109" fmla="*/ 2977 h 4031"/>
              <a:gd name="T110" fmla="*/ 15000 w 16415"/>
              <a:gd name="T111" fmla="*/ 2165 h 4031"/>
              <a:gd name="T112" fmla="*/ 14324 w 16415"/>
              <a:gd name="T113" fmla="*/ 2477 h 4031"/>
              <a:gd name="T114" fmla="*/ 14315 w 16415"/>
              <a:gd name="T115" fmla="*/ 2230 h 4031"/>
              <a:gd name="T116" fmla="*/ 14727 w 16415"/>
              <a:gd name="T117" fmla="*/ 2415 h 4031"/>
              <a:gd name="T118" fmla="*/ 14065 w 16415"/>
              <a:gd name="T119" fmla="*/ 2991 h 4031"/>
              <a:gd name="T120" fmla="*/ 14760 w 16415"/>
              <a:gd name="T121" fmla="*/ 310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415" h="4031">
                <a:moveTo>
                  <a:pt x="8553" y="1601"/>
                </a:moveTo>
                <a:lnTo>
                  <a:pt x="8553" y="1601"/>
                </a:lnTo>
                <a:cubicBezTo>
                  <a:pt x="8420" y="1626"/>
                  <a:pt x="8286" y="1662"/>
                  <a:pt x="8154" y="1710"/>
                </a:cubicBezTo>
                <a:cubicBezTo>
                  <a:pt x="8206" y="1564"/>
                  <a:pt x="8337" y="1201"/>
                  <a:pt x="8350" y="1167"/>
                </a:cubicBezTo>
                <a:cubicBezTo>
                  <a:pt x="8350" y="1167"/>
                  <a:pt x="8497" y="1482"/>
                  <a:pt x="8553" y="1601"/>
                </a:cubicBezTo>
                <a:close/>
                <a:moveTo>
                  <a:pt x="7806" y="2198"/>
                </a:moveTo>
                <a:lnTo>
                  <a:pt x="7806" y="2198"/>
                </a:lnTo>
                <a:cubicBezTo>
                  <a:pt x="7872" y="2174"/>
                  <a:pt x="7938" y="2151"/>
                  <a:pt x="8005" y="2128"/>
                </a:cubicBezTo>
                <a:cubicBezTo>
                  <a:pt x="8033" y="2050"/>
                  <a:pt x="8062" y="1969"/>
                  <a:pt x="8091" y="1889"/>
                </a:cubicBezTo>
                <a:cubicBezTo>
                  <a:pt x="8264" y="1820"/>
                  <a:pt x="8441" y="1769"/>
                  <a:pt x="8618" y="1739"/>
                </a:cubicBezTo>
                <a:cubicBezTo>
                  <a:pt x="8636" y="1778"/>
                  <a:pt x="8693" y="1899"/>
                  <a:pt x="8711" y="1938"/>
                </a:cubicBezTo>
                <a:cubicBezTo>
                  <a:pt x="8732" y="1932"/>
                  <a:pt x="8862" y="1909"/>
                  <a:pt x="8883" y="1905"/>
                </a:cubicBezTo>
                <a:cubicBezTo>
                  <a:pt x="8740" y="1608"/>
                  <a:pt x="8591" y="1306"/>
                  <a:pt x="8439" y="1007"/>
                </a:cubicBezTo>
                <a:cubicBezTo>
                  <a:pt x="8369" y="1022"/>
                  <a:pt x="8300" y="1038"/>
                  <a:pt x="8234" y="1055"/>
                </a:cubicBezTo>
                <a:cubicBezTo>
                  <a:pt x="8086" y="1440"/>
                  <a:pt x="7942" y="1825"/>
                  <a:pt x="7806" y="2198"/>
                </a:cubicBezTo>
                <a:close/>
                <a:moveTo>
                  <a:pt x="9866" y="1832"/>
                </a:moveTo>
                <a:lnTo>
                  <a:pt x="9866" y="1832"/>
                </a:lnTo>
                <a:cubicBezTo>
                  <a:pt x="9649" y="1579"/>
                  <a:pt x="9429" y="1337"/>
                  <a:pt x="9213" y="1102"/>
                </a:cubicBezTo>
                <a:cubicBezTo>
                  <a:pt x="9213" y="1355"/>
                  <a:pt x="9214" y="1608"/>
                  <a:pt x="9214" y="1860"/>
                </a:cubicBezTo>
                <a:cubicBezTo>
                  <a:pt x="9161" y="1866"/>
                  <a:pt x="9110" y="1872"/>
                  <a:pt x="9058" y="1879"/>
                </a:cubicBezTo>
                <a:lnTo>
                  <a:pt x="9058" y="910"/>
                </a:lnTo>
                <a:cubicBezTo>
                  <a:pt x="9119" y="904"/>
                  <a:pt x="9182" y="899"/>
                  <a:pt x="9245" y="894"/>
                </a:cubicBezTo>
                <a:cubicBezTo>
                  <a:pt x="9450" y="1114"/>
                  <a:pt x="9659" y="1340"/>
                  <a:pt x="9864" y="1576"/>
                </a:cubicBezTo>
                <a:cubicBezTo>
                  <a:pt x="9863" y="1342"/>
                  <a:pt x="9862" y="1108"/>
                  <a:pt x="9862" y="874"/>
                </a:cubicBezTo>
                <a:cubicBezTo>
                  <a:pt x="9914" y="875"/>
                  <a:pt x="9965" y="875"/>
                  <a:pt x="10016" y="877"/>
                </a:cubicBezTo>
                <a:lnTo>
                  <a:pt x="10016" y="1835"/>
                </a:lnTo>
                <a:cubicBezTo>
                  <a:pt x="9966" y="1833"/>
                  <a:pt x="9916" y="1832"/>
                  <a:pt x="9866" y="1832"/>
                </a:cubicBezTo>
                <a:close/>
                <a:moveTo>
                  <a:pt x="7008" y="1972"/>
                </a:moveTo>
                <a:lnTo>
                  <a:pt x="7008" y="1972"/>
                </a:lnTo>
                <a:cubicBezTo>
                  <a:pt x="7008" y="2193"/>
                  <a:pt x="7087" y="2335"/>
                  <a:pt x="7297" y="2266"/>
                </a:cubicBezTo>
                <a:cubicBezTo>
                  <a:pt x="7418" y="2227"/>
                  <a:pt x="7504" y="2140"/>
                  <a:pt x="7541" y="2023"/>
                </a:cubicBezTo>
                <a:lnTo>
                  <a:pt x="7710" y="1980"/>
                </a:lnTo>
                <a:cubicBezTo>
                  <a:pt x="7664" y="2186"/>
                  <a:pt x="7515" y="2350"/>
                  <a:pt x="7304" y="2418"/>
                </a:cubicBezTo>
                <a:cubicBezTo>
                  <a:pt x="7014" y="2512"/>
                  <a:pt x="6845" y="2339"/>
                  <a:pt x="6845" y="2023"/>
                </a:cubicBezTo>
                <a:cubicBezTo>
                  <a:pt x="6845" y="1700"/>
                  <a:pt x="7024" y="1433"/>
                  <a:pt x="7302" y="1343"/>
                </a:cubicBezTo>
                <a:cubicBezTo>
                  <a:pt x="7500" y="1279"/>
                  <a:pt x="7672" y="1333"/>
                  <a:pt x="7709" y="1539"/>
                </a:cubicBezTo>
                <a:lnTo>
                  <a:pt x="7553" y="1587"/>
                </a:lnTo>
                <a:cubicBezTo>
                  <a:pt x="7521" y="1476"/>
                  <a:pt x="7417" y="1467"/>
                  <a:pt x="7308" y="1503"/>
                </a:cubicBezTo>
                <a:cubicBezTo>
                  <a:pt x="7131" y="1560"/>
                  <a:pt x="7008" y="1796"/>
                  <a:pt x="7008" y="1972"/>
                </a:cubicBezTo>
                <a:close/>
                <a:moveTo>
                  <a:pt x="11031" y="1143"/>
                </a:moveTo>
                <a:lnTo>
                  <a:pt x="11031" y="1143"/>
                </a:lnTo>
                <a:lnTo>
                  <a:pt x="11031" y="1376"/>
                </a:lnTo>
                <a:cubicBezTo>
                  <a:pt x="11197" y="1415"/>
                  <a:pt x="11362" y="1461"/>
                  <a:pt x="11528" y="1514"/>
                </a:cubicBezTo>
                <a:lnTo>
                  <a:pt x="11528" y="1674"/>
                </a:lnTo>
                <a:cubicBezTo>
                  <a:pt x="11362" y="1621"/>
                  <a:pt x="11197" y="1575"/>
                  <a:pt x="11031" y="1536"/>
                </a:cubicBezTo>
                <a:lnTo>
                  <a:pt x="11031" y="1806"/>
                </a:lnTo>
                <a:cubicBezTo>
                  <a:pt x="11233" y="1854"/>
                  <a:pt x="11435" y="1912"/>
                  <a:pt x="11636" y="1980"/>
                </a:cubicBezTo>
                <a:cubicBezTo>
                  <a:pt x="11636" y="2035"/>
                  <a:pt x="11635" y="2090"/>
                  <a:pt x="11634" y="2145"/>
                </a:cubicBezTo>
                <a:cubicBezTo>
                  <a:pt x="11392" y="2062"/>
                  <a:pt x="11142" y="1990"/>
                  <a:pt x="10871" y="1936"/>
                </a:cubicBezTo>
                <a:lnTo>
                  <a:pt x="10871" y="954"/>
                </a:lnTo>
                <a:cubicBezTo>
                  <a:pt x="11138" y="997"/>
                  <a:pt x="11380" y="1055"/>
                  <a:pt x="11608" y="1122"/>
                </a:cubicBezTo>
                <a:cubicBezTo>
                  <a:pt x="11608" y="1177"/>
                  <a:pt x="11609" y="1231"/>
                  <a:pt x="11610" y="1286"/>
                </a:cubicBezTo>
                <a:cubicBezTo>
                  <a:pt x="11417" y="1229"/>
                  <a:pt x="11224" y="1181"/>
                  <a:pt x="11031" y="1143"/>
                </a:cubicBezTo>
                <a:close/>
                <a:moveTo>
                  <a:pt x="3820" y="3154"/>
                </a:moveTo>
                <a:lnTo>
                  <a:pt x="3820" y="3154"/>
                </a:lnTo>
                <a:cubicBezTo>
                  <a:pt x="3821" y="3005"/>
                  <a:pt x="3822" y="2436"/>
                  <a:pt x="3823" y="2319"/>
                </a:cubicBezTo>
                <a:cubicBezTo>
                  <a:pt x="3779" y="2440"/>
                  <a:pt x="3518" y="3024"/>
                  <a:pt x="3467" y="3139"/>
                </a:cubicBezTo>
                <a:cubicBezTo>
                  <a:pt x="3404" y="3135"/>
                  <a:pt x="3341" y="3129"/>
                  <a:pt x="3278" y="3123"/>
                </a:cubicBezTo>
                <a:cubicBezTo>
                  <a:pt x="3219" y="2981"/>
                  <a:pt x="2968" y="2379"/>
                  <a:pt x="2925" y="2260"/>
                </a:cubicBezTo>
                <a:cubicBezTo>
                  <a:pt x="2926" y="2373"/>
                  <a:pt x="2928" y="2905"/>
                  <a:pt x="2928" y="3077"/>
                </a:cubicBezTo>
                <a:cubicBezTo>
                  <a:pt x="2873" y="3068"/>
                  <a:pt x="2819" y="3058"/>
                  <a:pt x="2764" y="3047"/>
                </a:cubicBezTo>
                <a:lnTo>
                  <a:pt x="2771" y="2072"/>
                </a:lnTo>
                <a:cubicBezTo>
                  <a:pt x="2865" y="2093"/>
                  <a:pt x="2960" y="2112"/>
                  <a:pt x="3055" y="2128"/>
                </a:cubicBezTo>
                <a:cubicBezTo>
                  <a:pt x="3112" y="2273"/>
                  <a:pt x="3340" y="2856"/>
                  <a:pt x="3382" y="2972"/>
                </a:cubicBezTo>
                <a:lnTo>
                  <a:pt x="3694" y="2192"/>
                </a:lnTo>
                <a:cubicBezTo>
                  <a:pt x="3759" y="2195"/>
                  <a:pt x="3823" y="2198"/>
                  <a:pt x="3887" y="2198"/>
                </a:cubicBezTo>
                <a:cubicBezTo>
                  <a:pt x="3920" y="2198"/>
                  <a:pt x="3952" y="2197"/>
                  <a:pt x="3985" y="2196"/>
                </a:cubicBezTo>
                <a:lnTo>
                  <a:pt x="3985" y="3154"/>
                </a:lnTo>
                <a:cubicBezTo>
                  <a:pt x="3952" y="3154"/>
                  <a:pt x="3920" y="3156"/>
                  <a:pt x="3887" y="3156"/>
                </a:cubicBezTo>
                <a:cubicBezTo>
                  <a:pt x="3865" y="3156"/>
                  <a:pt x="3843" y="3154"/>
                  <a:pt x="3820" y="3154"/>
                </a:cubicBezTo>
                <a:close/>
                <a:moveTo>
                  <a:pt x="11751" y="2186"/>
                </a:moveTo>
                <a:lnTo>
                  <a:pt x="11751" y="2186"/>
                </a:lnTo>
                <a:lnTo>
                  <a:pt x="12156" y="1826"/>
                </a:lnTo>
                <a:lnTo>
                  <a:pt x="11783" y="1177"/>
                </a:lnTo>
                <a:cubicBezTo>
                  <a:pt x="11863" y="1204"/>
                  <a:pt x="11942" y="1231"/>
                  <a:pt x="12019" y="1259"/>
                </a:cubicBezTo>
                <a:lnTo>
                  <a:pt x="12295" y="1743"/>
                </a:lnTo>
                <a:lnTo>
                  <a:pt x="12562" y="1502"/>
                </a:lnTo>
                <a:lnTo>
                  <a:pt x="12738" y="1574"/>
                </a:lnTo>
                <a:lnTo>
                  <a:pt x="12378" y="1889"/>
                </a:lnTo>
                <a:lnTo>
                  <a:pt x="12772" y="2579"/>
                </a:lnTo>
                <a:lnTo>
                  <a:pt x="12529" y="2475"/>
                </a:lnTo>
                <a:lnTo>
                  <a:pt x="12241" y="1974"/>
                </a:lnTo>
                <a:lnTo>
                  <a:pt x="11923" y="2249"/>
                </a:lnTo>
                <a:cubicBezTo>
                  <a:pt x="11866" y="2228"/>
                  <a:pt x="11809" y="2207"/>
                  <a:pt x="11751" y="2186"/>
                </a:cubicBezTo>
                <a:close/>
                <a:moveTo>
                  <a:pt x="6466" y="2721"/>
                </a:moveTo>
                <a:lnTo>
                  <a:pt x="6466" y="2721"/>
                </a:lnTo>
                <a:lnTo>
                  <a:pt x="6466" y="1701"/>
                </a:lnTo>
                <a:cubicBezTo>
                  <a:pt x="6518" y="1680"/>
                  <a:pt x="6571" y="1660"/>
                  <a:pt x="6622" y="1639"/>
                </a:cubicBezTo>
                <a:lnTo>
                  <a:pt x="6622" y="2664"/>
                </a:lnTo>
                <a:cubicBezTo>
                  <a:pt x="6571" y="2683"/>
                  <a:pt x="6519" y="2702"/>
                  <a:pt x="6466" y="2721"/>
                </a:cubicBezTo>
                <a:close/>
                <a:moveTo>
                  <a:pt x="5804" y="2360"/>
                </a:moveTo>
                <a:lnTo>
                  <a:pt x="5804" y="2360"/>
                </a:lnTo>
                <a:cubicBezTo>
                  <a:pt x="5714" y="2381"/>
                  <a:pt x="5625" y="2400"/>
                  <a:pt x="5536" y="2418"/>
                </a:cubicBezTo>
                <a:lnTo>
                  <a:pt x="5536" y="2167"/>
                </a:lnTo>
                <a:cubicBezTo>
                  <a:pt x="5628" y="2146"/>
                  <a:pt x="5720" y="2124"/>
                  <a:pt x="5813" y="2099"/>
                </a:cubicBezTo>
                <a:cubicBezTo>
                  <a:pt x="5972" y="2056"/>
                  <a:pt x="6031" y="2049"/>
                  <a:pt x="6031" y="2165"/>
                </a:cubicBezTo>
                <a:cubicBezTo>
                  <a:pt x="6031" y="2216"/>
                  <a:pt x="5968" y="2316"/>
                  <a:pt x="5804" y="2360"/>
                </a:cubicBezTo>
                <a:close/>
                <a:moveTo>
                  <a:pt x="6212" y="2104"/>
                </a:moveTo>
                <a:lnTo>
                  <a:pt x="6212" y="2104"/>
                </a:lnTo>
                <a:cubicBezTo>
                  <a:pt x="6212" y="1919"/>
                  <a:pt x="6085" y="1866"/>
                  <a:pt x="5815" y="1939"/>
                </a:cubicBezTo>
                <a:cubicBezTo>
                  <a:pt x="5617" y="1991"/>
                  <a:pt x="5470" y="2020"/>
                  <a:pt x="5368" y="2043"/>
                </a:cubicBezTo>
                <a:lnTo>
                  <a:pt x="5368" y="3025"/>
                </a:lnTo>
                <a:cubicBezTo>
                  <a:pt x="5425" y="3014"/>
                  <a:pt x="5481" y="3002"/>
                  <a:pt x="5536" y="2990"/>
                </a:cubicBezTo>
                <a:lnTo>
                  <a:pt x="5536" y="2582"/>
                </a:lnTo>
                <a:cubicBezTo>
                  <a:pt x="5623" y="2563"/>
                  <a:pt x="5710" y="2542"/>
                  <a:pt x="5798" y="2520"/>
                </a:cubicBezTo>
                <a:cubicBezTo>
                  <a:pt x="5899" y="2631"/>
                  <a:pt x="6000" y="2739"/>
                  <a:pt x="6101" y="2843"/>
                </a:cubicBezTo>
                <a:cubicBezTo>
                  <a:pt x="6161" y="2824"/>
                  <a:pt x="6221" y="2805"/>
                  <a:pt x="6279" y="2786"/>
                </a:cubicBezTo>
                <a:cubicBezTo>
                  <a:pt x="6176" y="2679"/>
                  <a:pt x="6073" y="2569"/>
                  <a:pt x="5970" y="2455"/>
                </a:cubicBezTo>
                <a:cubicBezTo>
                  <a:pt x="6082" y="2396"/>
                  <a:pt x="6212" y="2287"/>
                  <a:pt x="6212" y="2104"/>
                </a:cubicBezTo>
                <a:close/>
                <a:moveTo>
                  <a:pt x="4451" y="2341"/>
                </a:moveTo>
                <a:lnTo>
                  <a:pt x="4451" y="2341"/>
                </a:lnTo>
                <a:lnTo>
                  <a:pt x="4451" y="2582"/>
                </a:lnTo>
                <a:cubicBezTo>
                  <a:pt x="4632" y="2569"/>
                  <a:pt x="4813" y="2549"/>
                  <a:pt x="4993" y="2521"/>
                </a:cubicBezTo>
                <a:lnTo>
                  <a:pt x="4993" y="2682"/>
                </a:lnTo>
                <a:cubicBezTo>
                  <a:pt x="4813" y="2709"/>
                  <a:pt x="4632" y="2729"/>
                  <a:pt x="4451" y="2742"/>
                </a:cubicBezTo>
                <a:lnTo>
                  <a:pt x="4451" y="2976"/>
                </a:lnTo>
                <a:cubicBezTo>
                  <a:pt x="4671" y="2965"/>
                  <a:pt x="4892" y="2943"/>
                  <a:pt x="5112" y="2911"/>
                </a:cubicBezTo>
                <a:cubicBezTo>
                  <a:pt x="5111" y="2963"/>
                  <a:pt x="5110" y="3016"/>
                  <a:pt x="5109" y="3068"/>
                </a:cubicBezTo>
                <a:cubicBezTo>
                  <a:pt x="4857" y="3107"/>
                  <a:pt x="4584" y="3133"/>
                  <a:pt x="4285" y="3146"/>
                </a:cubicBezTo>
                <a:lnTo>
                  <a:pt x="4285" y="2187"/>
                </a:lnTo>
                <a:cubicBezTo>
                  <a:pt x="4572" y="2172"/>
                  <a:pt x="4836" y="2142"/>
                  <a:pt x="5080" y="2100"/>
                </a:cubicBezTo>
                <a:cubicBezTo>
                  <a:pt x="5081" y="2156"/>
                  <a:pt x="5082" y="2211"/>
                  <a:pt x="5083" y="2267"/>
                </a:cubicBezTo>
                <a:cubicBezTo>
                  <a:pt x="4872" y="2302"/>
                  <a:pt x="4662" y="2327"/>
                  <a:pt x="4451" y="2341"/>
                </a:cubicBezTo>
                <a:close/>
                <a:moveTo>
                  <a:pt x="2248" y="2518"/>
                </a:moveTo>
                <a:lnTo>
                  <a:pt x="2248" y="2518"/>
                </a:lnTo>
                <a:cubicBezTo>
                  <a:pt x="2125" y="2475"/>
                  <a:pt x="2002" y="2428"/>
                  <a:pt x="1879" y="2375"/>
                </a:cubicBezTo>
                <a:cubicBezTo>
                  <a:pt x="1961" y="2193"/>
                  <a:pt x="2043" y="2012"/>
                  <a:pt x="2054" y="1984"/>
                </a:cubicBezTo>
                <a:lnTo>
                  <a:pt x="2248" y="2518"/>
                </a:lnTo>
                <a:close/>
                <a:moveTo>
                  <a:pt x="1562" y="2684"/>
                </a:moveTo>
                <a:lnTo>
                  <a:pt x="1562" y="2684"/>
                </a:lnTo>
                <a:cubicBezTo>
                  <a:pt x="1611" y="2705"/>
                  <a:pt x="1662" y="2724"/>
                  <a:pt x="1713" y="2744"/>
                </a:cubicBezTo>
                <a:cubicBezTo>
                  <a:pt x="1733" y="2699"/>
                  <a:pt x="1772" y="2612"/>
                  <a:pt x="1817" y="2513"/>
                </a:cubicBezTo>
                <a:cubicBezTo>
                  <a:pt x="1982" y="2582"/>
                  <a:pt x="2148" y="2643"/>
                  <a:pt x="2313" y="2695"/>
                </a:cubicBezTo>
                <a:lnTo>
                  <a:pt x="2412" y="2969"/>
                </a:lnTo>
                <a:cubicBezTo>
                  <a:pt x="2475" y="2985"/>
                  <a:pt x="2538" y="3000"/>
                  <a:pt x="2601" y="3014"/>
                </a:cubicBezTo>
                <a:lnTo>
                  <a:pt x="2201" y="1906"/>
                </a:lnTo>
                <a:cubicBezTo>
                  <a:pt x="2120" y="1877"/>
                  <a:pt x="2041" y="1846"/>
                  <a:pt x="1962" y="1813"/>
                </a:cubicBezTo>
                <a:lnTo>
                  <a:pt x="1562" y="2684"/>
                </a:lnTo>
                <a:close/>
                <a:moveTo>
                  <a:pt x="15998" y="2936"/>
                </a:moveTo>
                <a:lnTo>
                  <a:pt x="15998" y="2936"/>
                </a:lnTo>
                <a:lnTo>
                  <a:pt x="16193" y="2913"/>
                </a:lnTo>
                <a:cubicBezTo>
                  <a:pt x="16239" y="2981"/>
                  <a:pt x="16333" y="2999"/>
                  <a:pt x="16415" y="2993"/>
                </a:cubicBezTo>
                <a:lnTo>
                  <a:pt x="16415" y="3143"/>
                </a:lnTo>
                <a:cubicBezTo>
                  <a:pt x="16214" y="3162"/>
                  <a:pt x="16047" y="3083"/>
                  <a:pt x="15998" y="2936"/>
                </a:cubicBezTo>
                <a:close/>
                <a:moveTo>
                  <a:pt x="15705" y="1730"/>
                </a:moveTo>
                <a:lnTo>
                  <a:pt x="15705" y="1730"/>
                </a:lnTo>
                <a:cubicBezTo>
                  <a:pt x="15952" y="1730"/>
                  <a:pt x="16188" y="1712"/>
                  <a:pt x="16415" y="1677"/>
                </a:cubicBezTo>
                <a:lnTo>
                  <a:pt x="16415" y="1837"/>
                </a:lnTo>
                <a:cubicBezTo>
                  <a:pt x="16182" y="1873"/>
                  <a:pt x="15945" y="1891"/>
                  <a:pt x="15705" y="1891"/>
                </a:cubicBezTo>
                <a:cubicBezTo>
                  <a:pt x="13054" y="1891"/>
                  <a:pt x="12520" y="567"/>
                  <a:pt x="9796" y="567"/>
                </a:cubicBezTo>
                <a:cubicBezTo>
                  <a:pt x="7072" y="567"/>
                  <a:pt x="6537" y="1891"/>
                  <a:pt x="3887" y="1891"/>
                </a:cubicBezTo>
                <a:cubicBezTo>
                  <a:pt x="3026" y="1891"/>
                  <a:pt x="2197" y="1662"/>
                  <a:pt x="1484" y="1228"/>
                </a:cubicBezTo>
                <a:lnTo>
                  <a:pt x="837" y="2669"/>
                </a:lnTo>
                <a:cubicBezTo>
                  <a:pt x="1756" y="3188"/>
                  <a:pt x="2809" y="3462"/>
                  <a:pt x="3887" y="3462"/>
                </a:cubicBezTo>
                <a:cubicBezTo>
                  <a:pt x="6867" y="3462"/>
                  <a:pt x="7544" y="2138"/>
                  <a:pt x="9796" y="2138"/>
                </a:cubicBezTo>
                <a:cubicBezTo>
                  <a:pt x="12046" y="2138"/>
                  <a:pt x="12725" y="3462"/>
                  <a:pt x="15705" y="3462"/>
                </a:cubicBezTo>
                <a:cubicBezTo>
                  <a:pt x="15943" y="3462"/>
                  <a:pt x="16181" y="3449"/>
                  <a:pt x="16415" y="3422"/>
                </a:cubicBezTo>
                <a:lnTo>
                  <a:pt x="16415" y="3585"/>
                </a:lnTo>
                <a:cubicBezTo>
                  <a:pt x="16181" y="3610"/>
                  <a:pt x="15945" y="3623"/>
                  <a:pt x="15705" y="3623"/>
                </a:cubicBezTo>
                <a:cubicBezTo>
                  <a:pt x="12701" y="3623"/>
                  <a:pt x="11992" y="2299"/>
                  <a:pt x="9796" y="2299"/>
                </a:cubicBezTo>
                <a:cubicBezTo>
                  <a:pt x="7599" y="2299"/>
                  <a:pt x="6891" y="3623"/>
                  <a:pt x="3887" y="3623"/>
                </a:cubicBezTo>
                <a:cubicBezTo>
                  <a:pt x="2737" y="3623"/>
                  <a:pt x="1658" y="3332"/>
                  <a:pt x="631" y="2735"/>
                </a:cubicBezTo>
                <a:lnTo>
                  <a:pt x="1413" y="993"/>
                </a:lnTo>
                <a:cubicBezTo>
                  <a:pt x="2150" y="1463"/>
                  <a:pt x="2940" y="1730"/>
                  <a:pt x="3887" y="1730"/>
                </a:cubicBezTo>
                <a:cubicBezTo>
                  <a:pt x="6501" y="1730"/>
                  <a:pt x="7026" y="406"/>
                  <a:pt x="9796" y="406"/>
                </a:cubicBezTo>
                <a:cubicBezTo>
                  <a:pt x="12565" y="406"/>
                  <a:pt x="13091" y="1730"/>
                  <a:pt x="15705" y="1730"/>
                </a:cubicBezTo>
                <a:close/>
                <a:moveTo>
                  <a:pt x="13550" y="2146"/>
                </a:moveTo>
                <a:lnTo>
                  <a:pt x="13550" y="2146"/>
                </a:lnTo>
                <a:cubicBezTo>
                  <a:pt x="13550" y="2288"/>
                  <a:pt x="13439" y="2270"/>
                  <a:pt x="13270" y="2214"/>
                </a:cubicBezTo>
                <a:lnTo>
                  <a:pt x="13082" y="2155"/>
                </a:lnTo>
                <a:lnTo>
                  <a:pt x="13082" y="1861"/>
                </a:lnTo>
                <a:lnTo>
                  <a:pt x="13270" y="1920"/>
                </a:lnTo>
                <a:cubicBezTo>
                  <a:pt x="13443" y="1977"/>
                  <a:pt x="13550" y="2031"/>
                  <a:pt x="13550" y="2146"/>
                </a:cubicBezTo>
                <a:close/>
                <a:moveTo>
                  <a:pt x="12918" y="1640"/>
                </a:moveTo>
                <a:lnTo>
                  <a:pt x="12918" y="1640"/>
                </a:lnTo>
                <a:lnTo>
                  <a:pt x="12918" y="2639"/>
                </a:lnTo>
                <a:lnTo>
                  <a:pt x="13082" y="2701"/>
                </a:lnTo>
                <a:lnTo>
                  <a:pt x="13082" y="2310"/>
                </a:lnTo>
                <a:lnTo>
                  <a:pt x="13285" y="2375"/>
                </a:lnTo>
                <a:cubicBezTo>
                  <a:pt x="13582" y="2473"/>
                  <a:pt x="13714" y="2326"/>
                  <a:pt x="13714" y="2174"/>
                </a:cubicBezTo>
                <a:cubicBezTo>
                  <a:pt x="13714" y="2003"/>
                  <a:pt x="13620" y="1896"/>
                  <a:pt x="13414" y="1808"/>
                </a:cubicBezTo>
                <a:cubicBezTo>
                  <a:pt x="13356" y="1785"/>
                  <a:pt x="13252" y="1744"/>
                  <a:pt x="12918" y="1640"/>
                </a:cubicBezTo>
                <a:close/>
                <a:moveTo>
                  <a:pt x="16415" y="2110"/>
                </a:moveTo>
                <a:lnTo>
                  <a:pt x="16415" y="2110"/>
                </a:lnTo>
                <a:lnTo>
                  <a:pt x="16415" y="2253"/>
                </a:lnTo>
                <a:cubicBezTo>
                  <a:pt x="16278" y="2269"/>
                  <a:pt x="16193" y="2332"/>
                  <a:pt x="16193" y="2417"/>
                </a:cubicBezTo>
                <a:cubicBezTo>
                  <a:pt x="16193" y="2507"/>
                  <a:pt x="16292" y="2525"/>
                  <a:pt x="16415" y="2535"/>
                </a:cubicBezTo>
                <a:lnTo>
                  <a:pt x="16415" y="2691"/>
                </a:lnTo>
                <a:cubicBezTo>
                  <a:pt x="16410" y="2691"/>
                  <a:pt x="16404" y="2690"/>
                  <a:pt x="16398" y="2690"/>
                </a:cubicBezTo>
                <a:cubicBezTo>
                  <a:pt x="16285" y="2683"/>
                  <a:pt x="16003" y="2673"/>
                  <a:pt x="16003" y="2432"/>
                </a:cubicBezTo>
                <a:cubicBezTo>
                  <a:pt x="16003" y="2265"/>
                  <a:pt x="16165" y="2139"/>
                  <a:pt x="16415" y="2110"/>
                </a:cubicBezTo>
                <a:close/>
                <a:moveTo>
                  <a:pt x="16415" y="3995"/>
                </a:moveTo>
                <a:lnTo>
                  <a:pt x="16415" y="3995"/>
                </a:lnTo>
                <a:cubicBezTo>
                  <a:pt x="16181" y="4018"/>
                  <a:pt x="15944" y="4030"/>
                  <a:pt x="15705" y="4031"/>
                </a:cubicBezTo>
                <a:cubicBezTo>
                  <a:pt x="12676" y="4031"/>
                  <a:pt x="11815" y="2706"/>
                  <a:pt x="9796" y="2706"/>
                </a:cubicBezTo>
                <a:cubicBezTo>
                  <a:pt x="7775" y="2706"/>
                  <a:pt x="6915" y="4031"/>
                  <a:pt x="3887" y="4031"/>
                </a:cubicBezTo>
                <a:cubicBezTo>
                  <a:pt x="2504" y="4030"/>
                  <a:pt x="1193" y="3637"/>
                  <a:pt x="0" y="2810"/>
                </a:cubicBezTo>
                <a:lnTo>
                  <a:pt x="1076" y="194"/>
                </a:lnTo>
                <a:cubicBezTo>
                  <a:pt x="1895" y="963"/>
                  <a:pt x="2828" y="1323"/>
                  <a:pt x="3887" y="1323"/>
                </a:cubicBezTo>
                <a:cubicBezTo>
                  <a:pt x="6394" y="1323"/>
                  <a:pt x="6922" y="0"/>
                  <a:pt x="9796" y="0"/>
                </a:cubicBezTo>
                <a:cubicBezTo>
                  <a:pt x="12669" y="0"/>
                  <a:pt x="13197" y="1323"/>
                  <a:pt x="15705" y="1323"/>
                </a:cubicBezTo>
                <a:cubicBezTo>
                  <a:pt x="15948" y="1323"/>
                  <a:pt x="16185" y="1304"/>
                  <a:pt x="16415" y="1265"/>
                </a:cubicBezTo>
                <a:lnTo>
                  <a:pt x="16415" y="1426"/>
                </a:lnTo>
                <a:cubicBezTo>
                  <a:pt x="16183" y="1464"/>
                  <a:pt x="15946" y="1484"/>
                  <a:pt x="15705" y="1484"/>
                </a:cubicBezTo>
                <a:cubicBezTo>
                  <a:pt x="13151" y="1484"/>
                  <a:pt x="12632" y="159"/>
                  <a:pt x="9796" y="159"/>
                </a:cubicBezTo>
                <a:cubicBezTo>
                  <a:pt x="6959" y="159"/>
                  <a:pt x="6441" y="1484"/>
                  <a:pt x="3887" y="1484"/>
                </a:cubicBezTo>
                <a:cubicBezTo>
                  <a:pt x="2849" y="1484"/>
                  <a:pt x="1877" y="1124"/>
                  <a:pt x="1137" y="468"/>
                </a:cubicBezTo>
                <a:lnTo>
                  <a:pt x="197" y="2751"/>
                </a:lnTo>
                <a:cubicBezTo>
                  <a:pt x="1277" y="3483"/>
                  <a:pt x="2552" y="3870"/>
                  <a:pt x="3887" y="3870"/>
                </a:cubicBezTo>
                <a:cubicBezTo>
                  <a:pt x="6879" y="3870"/>
                  <a:pt x="7731" y="2545"/>
                  <a:pt x="9796" y="2545"/>
                </a:cubicBezTo>
                <a:cubicBezTo>
                  <a:pt x="11861" y="2545"/>
                  <a:pt x="12712" y="3870"/>
                  <a:pt x="15705" y="3870"/>
                </a:cubicBezTo>
                <a:cubicBezTo>
                  <a:pt x="15944" y="3870"/>
                  <a:pt x="16181" y="3857"/>
                  <a:pt x="16415" y="3833"/>
                </a:cubicBezTo>
                <a:lnTo>
                  <a:pt x="16415" y="3995"/>
                </a:lnTo>
                <a:close/>
                <a:moveTo>
                  <a:pt x="15166" y="2346"/>
                </a:moveTo>
                <a:lnTo>
                  <a:pt x="15166" y="2346"/>
                </a:lnTo>
                <a:lnTo>
                  <a:pt x="15166" y="2576"/>
                </a:lnTo>
                <a:cubicBezTo>
                  <a:pt x="15343" y="2590"/>
                  <a:pt x="15521" y="2597"/>
                  <a:pt x="15696" y="2597"/>
                </a:cubicBezTo>
                <a:lnTo>
                  <a:pt x="15696" y="2753"/>
                </a:lnTo>
                <a:cubicBezTo>
                  <a:pt x="15514" y="2753"/>
                  <a:pt x="15338" y="2746"/>
                  <a:pt x="15166" y="2732"/>
                </a:cubicBezTo>
                <a:lnTo>
                  <a:pt x="15166" y="2977"/>
                </a:lnTo>
                <a:cubicBezTo>
                  <a:pt x="15380" y="2995"/>
                  <a:pt x="15598" y="3002"/>
                  <a:pt x="15812" y="2998"/>
                </a:cubicBezTo>
                <a:cubicBezTo>
                  <a:pt x="15812" y="3010"/>
                  <a:pt x="15810" y="3140"/>
                  <a:pt x="15810" y="3152"/>
                </a:cubicBezTo>
                <a:cubicBezTo>
                  <a:pt x="15541" y="3157"/>
                  <a:pt x="15309" y="3152"/>
                  <a:pt x="15000" y="3127"/>
                </a:cubicBezTo>
                <a:lnTo>
                  <a:pt x="15000" y="2165"/>
                </a:lnTo>
                <a:cubicBezTo>
                  <a:pt x="15248" y="2189"/>
                  <a:pt x="15489" y="2200"/>
                  <a:pt x="15781" y="2196"/>
                </a:cubicBezTo>
                <a:cubicBezTo>
                  <a:pt x="15783" y="2308"/>
                  <a:pt x="15783" y="2332"/>
                  <a:pt x="15784" y="2359"/>
                </a:cubicBezTo>
                <a:cubicBezTo>
                  <a:pt x="15578" y="2363"/>
                  <a:pt x="15390" y="2361"/>
                  <a:pt x="15166" y="2346"/>
                </a:cubicBezTo>
                <a:close/>
                <a:moveTo>
                  <a:pt x="14324" y="2477"/>
                </a:moveTo>
                <a:lnTo>
                  <a:pt x="14324" y="2477"/>
                </a:lnTo>
                <a:lnTo>
                  <a:pt x="14065" y="2421"/>
                </a:lnTo>
                <a:lnTo>
                  <a:pt x="14065" y="2180"/>
                </a:lnTo>
                <a:lnTo>
                  <a:pt x="14315" y="2230"/>
                </a:lnTo>
                <a:cubicBezTo>
                  <a:pt x="14477" y="2261"/>
                  <a:pt x="14554" y="2281"/>
                  <a:pt x="14554" y="2389"/>
                </a:cubicBezTo>
                <a:cubicBezTo>
                  <a:pt x="14554" y="2504"/>
                  <a:pt x="14441" y="2499"/>
                  <a:pt x="14324" y="2477"/>
                </a:cubicBezTo>
                <a:close/>
                <a:moveTo>
                  <a:pt x="14727" y="2415"/>
                </a:moveTo>
                <a:lnTo>
                  <a:pt x="14727" y="2415"/>
                </a:lnTo>
                <a:cubicBezTo>
                  <a:pt x="14727" y="2230"/>
                  <a:pt x="14602" y="2120"/>
                  <a:pt x="14335" y="2069"/>
                </a:cubicBezTo>
                <a:cubicBezTo>
                  <a:pt x="14335" y="2069"/>
                  <a:pt x="14087" y="2014"/>
                  <a:pt x="13898" y="1961"/>
                </a:cubicBezTo>
                <a:lnTo>
                  <a:pt x="13898" y="2953"/>
                </a:lnTo>
                <a:cubicBezTo>
                  <a:pt x="13953" y="2966"/>
                  <a:pt x="14009" y="2979"/>
                  <a:pt x="14065" y="2991"/>
                </a:cubicBezTo>
                <a:lnTo>
                  <a:pt x="14065" y="2587"/>
                </a:lnTo>
                <a:lnTo>
                  <a:pt x="14279" y="2628"/>
                </a:lnTo>
                <a:lnTo>
                  <a:pt x="14546" y="3077"/>
                </a:lnTo>
                <a:cubicBezTo>
                  <a:pt x="14616" y="3087"/>
                  <a:pt x="14687" y="3096"/>
                  <a:pt x="14760" y="3104"/>
                </a:cubicBezTo>
                <a:lnTo>
                  <a:pt x="14485" y="2642"/>
                </a:lnTo>
                <a:cubicBezTo>
                  <a:pt x="14627" y="2629"/>
                  <a:pt x="14727" y="2561"/>
                  <a:pt x="14727" y="2415"/>
                </a:cubicBez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9264353" cy="2255519"/>
          </a:xfrm>
        </p:spPr>
        <p:txBody>
          <a:bodyPr anchor="b" anchorCtr="0"/>
          <a:lstStyle>
            <a:lvl1pPr>
              <a:defRPr sz="4266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2" y="2987041"/>
            <a:ext cx="5302985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63902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 userDrawn="1"/>
        </p:nvSpPr>
        <p:spPr bwMode="hidden">
          <a:xfrm>
            <a:off x="3273630" y="2089149"/>
            <a:ext cx="8915195" cy="4768851"/>
          </a:xfrm>
          <a:custGeom>
            <a:avLst/>
            <a:gdLst>
              <a:gd name="T0" fmla="*/ 8637 w 14020"/>
              <a:gd name="T1" fmla="*/ 1280 h 7492"/>
              <a:gd name="T2" fmla="*/ 8503 w 14020"/>
              <a:gd name="T3" fmla="*/ 4342 h 7492"/>
              <a:gd name="T4" fmla="*/ 10437 w 14020"/>
              <a:gd name="T5" fmla="*/ 7492 h 7492"/>
              <a:gd name="T6" fmla="*/ 7332 w 14020"/>
              <a:gd name="T7" fmla="*/ 6003 h 7492"/>
              <a:gd name="T8" fmla="*/ 9570 w 14020"/>
              <a:gd name="T9" fmla="*/ 6003 h 7492"/>
              <a:gd name="T10" fmla="*/ 9570 w 14020"/>
              <a:gd name="T11" fmla="*/ 6003 h 7492"/>
              <a:gd name="T12" fmla="*/ 11060 w 14020"/>
              <a:gd name="T13" fmla="*/ 4342 h 7492"/>
              <a:gd name="T14" fmla="*/ 10697 w 14020"/>
              <a:gd name="T15" fmla="*/ 5671 h 7492"/>
              <a:gd name="T16" fmla="*/ 10511 w 14020"/>
              <a:gd name="T17" fmla="*/ 4676 h 7492"/>
              <a:gd name="T18" fmla="*/ 12601 w 14020"/>
              <a:gd name="T19" fmla="*/ 5515 h 7492"/>
              <a:gd name="T20" fmla="*/ 12605 w 14020"/>
              <a:gd name="T21" fmla="*/ 4657 h 7492"/>
              <a:gd name="T22" fmla="*/ 12139 w 14020"/>
              <a:gd name="T23" fmla="*/ 6003 h 7492"/>
              <a:gd name="T24" fmla="*/ 14020 w 14020"/>
              <a:gd name="T25" fmla="*/ 5486 h 7492"/>
              <a:gd name="T26" fmla="*/ 13558 w 14020"/>
              <a:gd name="T27" fmla="*/ 5072 h 7492"/>
              <a:gd name="T28" fmla="*/ 13344 w 14020"/>
              <a:gd name="T29" fmla="*/ 5671 h 7492"/>
              <a:gd name="T30" fmla="*/ 7227 w 14020"/>
              <a:gd name="T31" fmla="*/ 0 h 7492"/>
              <a:gd name="T32" fmla="*/ 12347 w 14020"/>
              <a:gd name="T33" fmla="*/ 4342 h 7492"/>
              <a:gd name="T34" fmla="*/ 2813 w 14020"/>
              <a:gd name="T35" fmla="*/ 7492 h 7492"/>
              <a:gd name="T36" fmla="*/ 11619 w 14020"/>
              <a:gd name="T37" fmla="*/ 5671 h 7492"/>
              <a:gd name="T38" fmla="*/ 759 w 14020"/>
              <a:gd name="T39" fmla="*/ 4877 h 7492"/>
              <a:gd name="T40" fmla="*/ 1300 w 14020"/>
              <a:gd name="T41" fmla="*/ 4676 h 7492"/>
              <a:gd name="T42" fmla="*/ 454 w 14020"/>
              <a:gd name="T43" fmla="*/ 5449 h 7492"/>
              <a:gd name="T44" fmla="*/ 596 w 14020"/>
              <a:gd name="T45" fmla="*/ 5669 h 7492"/>
              <a:gd name="T46" fmla="*/ 2512 w 14020"/>
              <a:gd name="T47" fmla="*/ 5175 h 7492"/>
              <a:gd name="T48" fmla="*/ 2208 w 14020"/>
              <a:gd name="T49" fmla="*/ 5694 h 7492"/>
              <a:gd name="T50" fmla="*/ 9693 w 14020"/>
              <a:gd name="T51" fmla="*/ 4861 h 7492"/>
              <a:gd name="T52" fmla="*/ 9882 w 14020"/>
              <a:gd name="T53" fmla="*/ 5290 h 7492"/>
              <a:gd name="T54" fmla="*/ 9454 w 14020"/>
              <a:gd name="T55" fmla="*/ 5316 h 7492"/>
              <a:gd name="T56" fmla="*/ 10111 w 14020"/>
              <a:gd name="T57" fmla="*/ 4992 h 7492"/>
              <a:gd name="T58" fmla="*/ 5368 w 14020"/>
              <a:gd name="T59" fmla="*/ 1122 h 7492"/>
              <a:gd name="T60" fmla="*/ 4237 w 14020"/>
              <a:gd name="T61" fmla="*/ 5671 h 7492"/>
              <a:gd name="T62" fmla="*/ 4237 w 14020"/>
              <a:gd name="T63" fmla="*/ 4676 h 7492"/>
              <a:gd name="T64" fmla="*/ 3473 w 14020"/>
              <a:gd name="T65" fmla="*/ 4861 h 7492"/>
              <a:gd name="T66" fmla="*/ 3475 w 14020"/>
              <a:gd name="T67" fmla="*/ 4676 h 7492"/>
              <a:gd name="T68" fmla="*/ 3439 w 14020"/>
              <a:gd name="T69" fmla="*/ 5316 h 7492"/>
              <a:gd name="T70" fmla="*/ 4675 w 14020"/>
              <a:gd name="T71" fmla="*/ 4342 h 7492"/>
              <a:gd name="T72" fmla="*/ 4675 w 14020"/>
              <a:gd name="T73" fmla="*/ 4342 h 7492"/>
              <a:gd name="T74" fmla="*/ 5584 w 14020"/>
              <a:gd name="T75" fmla="*/ 5479 h 7492"/>
              <a:gd name="T76" fmla="*/ 6146 w 14020"/>
              <a:gd name="T77" fmla="*/ 5175 h 7492"/>
              <a:gd name="T78" fmla="*/ 5949 w 14020"/>
              <a:gd name="T79" fmla="*/ 6003 h 7492"/>
              <a:gd name="T80" fmla="*/ 5949 w 14020"/>
              <a:gd name="T81" fmla="*/ 6003 h 7492"/>
              <a:gd name="T82" fmla="*/ 6161 w 14020"/>
              <a:gd name="T83" fmla="*/ 4342 h 7492"/>
              <a:gd name="T84" fmla="*/ 3787 w 14020"/>
              <a:gd name="T85" fmla="*/ 7492 h 7492"/>
              <a:gd name="T86" fmla="*/ 7230 w 14020"/>
              <a:gd name="T87" fmla="*/ 5391 h 7492"/>
              <a:gd name="T88" fmla="*/ 7252 w 14020"/>
              <a:gd name="T89" fmla="*/ 4910 h 7492"/>
              <a:gd name="T90" fmla="*/ 7030 w 14020"/>
              <a:gd name="T91" fmla="*/ 4926 h 7492"/>
              <a:gd name="T92" fmla="*/ 7122 w 14020"/>
              <a:gd name="T93" fmla="*/ 1461 h 7492"/>
              <a:gd name="T94" fmla="*/ 8911 w 14020"/>
              <a:gd name="T95" fmla="*/ 4865 h 7492"/>
              <a:gd name="T96" fmla="*/ 8935 w 14020"/>
              <a:gd name="T97" fmla="*/ 5671 h 7492"/>
              <a:gd name="T98" fmla="*/ 8823 w 14020"/>
              <a:gd name="T99" fmla="*/ 5072 h 7492"/>
              <a:gd name="T100" fmla="*/ 8294 w 14020"/>
              <a:gd name="T101" fmla="*/ 6003 h 7492"/>
              <a:gd name="T102" fmla="*/ 4883 w 14020"/>
              <a:gd name="T103" fmla="*/ 6003 h 7492"/>
              <a:gd name="T104" fmla="*/ 4883 w 14020"/>
              <a:gd name="T105" fmla="*/ 6003 h 7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020" h="7492">
                <a:moveTo>
                  <a:pt x="8409" y="1337"/>
                </a:moveTo>
                <a:lnTo>
                  <a:pt x="8409" y="1337"/>
                </a:lnTo>
                <a:cubicBezTo>
                  <a:pt x="9112" y="2098"/>
                  <a:pt x="9460" y="3312"/>
                  <a:pt x="9567" y="4342"/>
                </a:cubicBezTo>
                <a:lnTo>
                  <a:pt x="9778" y="4342"/>
                </a:lnTo>
                <a:cubicBezTo>
                  <a:pt x="9647" y="3061"/>
                  <a:pt x="9224" y="1963"/>
                  <a:pt x="8637" y="1280"/>
                </a:cubicBezTo>
                <a:cubicBezTo>
                  <a:pt x="8563" y="1301"/>
                  <a:pt x="8487" y="1320"/>
                  <a:pt x="8409" y="1337"/>
                </a:cubicBezTo>
                <a:close/>
                <a:moveTo>
                  <a:pt x="7771" y="1438"/>
                </a:moveTo>
                <a:lnTo>
                  <a:pt x="7771" y="1438"/>
                </a:lnTo>
                <a:cubicBezTo>
                  <a:pt x="8104" y="2268"/>
                  <a:pt x="8246" y="3445"/>
                  <a:pt x="8292" y="4342"/>
                </a:cubicBezTo>
                <a:lnTo>
                  <a:pt x="8503" y="4342"/>
                </a:lnTo>
                <a:cubicBezTo>
                  <a:pt x="8441" y="3141"/>
                  <a:pt x="8251" y="2102"/>
                  <a:pt x="7986" y="1413"/>
                </a:cubicBezTo>
                <a:cubicBezTo>
                  <a:pt x="7915" y="1423"/>
                  <a:pt x="7844" y="1431"/>
                  <a:pt x="7771" y="1438"/>
                </a:cubicBezTo>
                <a:close/>
                <a:moveTo>
                  <a:pt x="10853" y="6003"/>
                </a:moveTo>
                <a:lnTo>
                  <a:pt x="10853" y="6003"/>
                </a:lnTo>
                <a:cubicBezTo>
                  <a:pt x="10780" y="6535"/>
                  <a:pt x="10637" y="7036"/>
                  <a:pt x="10437" y="7492"/>
                </a:cubicBezTo>
                <a:lnTo>
                  <a:pt x="10666" y="7492"/>
                </a:lnTo>
                <a:cubicBezTo>
                  <a:pt x="10858" y="7033"/>
                  <a:pt x="10995" y="6532"/>
                  <a:pt x="11064" y="6003"/>
                </a:cubicBezTo>
                <a:lnTo>
                  <a:pt x="10853" y="6003"/>
                </a:lnTo>
                <a:close/>
                <a:moveTo>
                  <a:pt x="7332" y="6003"/>
                </a:moveTo>
                <a:lnTo>
                  <a:pt x="7332" y="6003"/>
                </a:lnTo>
                <a:lnTo>
                  <a:pt x="7122" y="6003"/>
                </a:lnTo>
                <a:lnTo>
                  <a:pt x="7122" y="7492"/>
                </a:lnTo>
                <a:lnTo>
                  <a:pt x="7332" y="7492"/>
                </a:lnTo>
                <a:lnTo>
                  <a:pt x="7332" y="6003"/>
                </a:lnTo>
                <a:close/>
                <a:moveTo>
                  <a:pt x="9570" y="6003"/>
                </a:moveTo>
                <a:lnTo>
                  <a:pt x="9570" y="6003"/>
                </a:lnTo>
                <a:cubicBezTo>
                  <a:pt x="9522" y="6484"/>
                  <a:pt x="9423" y="7000"/>
                  <a:pt x="9262" y="7492"/>
                </a:cubicBezTo>
                <a:lnTo>
                  <a:pt x="9482" y="7492"/>
                </a:lnTo>
                <a:cubicBezTo>
                  <a:pt x="9626" y="7038"/>
                  <a:pt x="9729" y="6536"/>
                  <a:pt x="9781" y="6003"/>
                </a:cubicBezTo>
                <a:lnTo>
                  <a:pt x="9570" y="6003"/>
                </a:lnTo>
                <a:close/>
                <a:moveTo>
                  <a:pt x="9295" y="1019"/>
                </a:moveTo>
                <a:lnTo>
                  <a:pt x="9295" y="1019"/>
                </a:lnTo>
                <a:cubicBezTo>
                  <a:pt x="9230" y="1055"/>
                  <a:pt x="9159" y="1089"/>
                  <a:pt x="9085" y="1122"/>
                </a:cubicBezTo>
                <a:cubicBezTo>
                  <a:pt x="9993" y="1805"/>
                  <a:pt x="10653" y="2971"/>
                  <a:pt x="10848" y="4342"/>
                </a:cubicBezTo>
                <a:lnTo>
                  <a:pt x="11060" y="4342"/>
                </a:lnTo>
                <a:cubicBezTo>
                  <a:pt x="10868" y="2943"/>
                  <a:pt x="10210" y="1747"/>
                  <a:pt x="9295" y="1019"/>
                </a:cubicBezTo>
                <a:close/>
                <a:moveTo>
                  <a:pt x="10511" y="4676"/>
                </a:moveTo>
                <a:lnTo>
                  <a:pt x="10511" y="4676"/>
                </a:lnTo>
                <a:lnTo>
                  <a:pt x="10279" y="4676"/>
                </a:lnTo>
                <a:lnTo>
                  <a:pt x="10697" y="5671"/>
                </a:lnTo>
                <a:lnTo>
                  <a:pt x="10960" y="5671"/>
                </a:lnTo>
                <a:lnTo>
                  <a:pt x="11378" y="4676"/>
                </a:lnTo>
                <a:lnTo>
                  <a:pt x="11143" y="4676"/>
                </a:lnTo>
                <a:lnTo>
                  <a:pt x="10834" y="5443"/>
                </a:lnTo>
                <a:lnTo>
                  <a:pt x="10511" y="4676"/>
                </a:lnTo>
                <a:close/>
                <a:moveTo>
                  <a:pt x="12601" y="5694"/>
                </a:moveTo>
                <a:lnTo>
                  <a:pt x="12601" y="5694"/>
                </a:lnTo>
                <a:cubicBezTo>
                  <a:pt x="12843" y="5694"/>
                  <a:pt x="13029" y="5573"/>
                  <a:pt x="13054" y="5330"/>
                </a:cubicBezTo>
                <a:lnTo>
                  <a:pt x="12823" y="5330"/>
                </a:lnTo>
                <a:cubicBezTo>
                  <a:pt x="12804" y="5447"/>
                  <a:pt x="12724" y="5515"/>
                  <a:pt x="12601" y="5515"/>
                </a:cubicBezTo>
                <a:cubicBezTo>
                  <a:pt x="12420" y="5515"/>
                  <a:pt x="12346" y="5355"/>
                  <a:pt x="12346" y="5175"/>
                </a:cubicBezTo>
                <a:cubicBezTo>
                  <a:pt x="12346" y="4966"/>
                  <a:pt x="12445" y="4836"/>
                  <a:pt x="12605" y="4836"/>
                </a:cubicBezTo>
                <a:cubicBezTo>
                  <a:pt x="12715" y="4836"/>
                  <a:pt x="12789" y="4893"/>
                  <a:pt x="12814" y="4988"/>
                </a:cubicBezTo>
                <a:lnTo>
                  <a:pt x="13045" y="4988"/>
                </a:lnTo>
                <a:cubicBezTo>
                  <a:pt x="13018" y="4789"/>
                  <a:pt x="12847" y="4657"/>
                  <a:pt x="12605" y="4657"/>
                </a:cubicBezTo>
                <a:cubicBezTo>
                  <a:pt x="12310" y="4657"/>
                  <a:pt x="12133" y="4851"/>
                  <a:pt x="12133" y="5175"/>
                </a:cubicBezTo>
                <a:cubicBezTo>
                  <a:pt x="12133" y="5500"/>
                  <a:pt x="12308" y="5694"/>
                  <a:pt x="12601" y="5694"/>
                </a:cubicBezTo>
                <a:close/>
                <a:moveTo>
                  <a:pt x="12353" y="6003"/>
                </a:moveTo>
                <a:lnTo>
                  <a:pt x="12353" y="6003"/>
                </a:lnTo>
                <a:lnTo>
                  <a:pt x="12139" y="6003"/>
                </a:lnTo>
                <a:cubicBezTo>
                  <a:pt x="12052" y="6532"/>
                  <a:pt x="11881" y="7032"/>
                  <a:pt x="11641" y="7492"/>
                </a:cubicBezTo>
                <a:lnTo>
                  <a:pt x="11879" y="7492"/>
                </a:lnTo>
                <a:cubicBezTo>
                  <a:pt x="12107" y="7030"/>
                  <a:pt x="12270" y="6530"/>
                  <a:pt x="12353" y="6003"/>
                </a:cubicBezTo>
                <a:close/>
                <a:moveTo>
                  <a:pt x="14020" y="5486"/>
                </a:moveTo>
                <a:lnTo>
                  <a:pt x="14020" y="5486"/>
                </a:lnTo>
                <a:lnTo>
                  <a:pt x="13558" y="5486"/>
                </a:lnTo>
                <a:lnTo>
                  <a:pt x="13558" y="5254"/>
                </a:lnTo>
                <a:lnTo>
                  <a:pt x="14020" y="5254"/>
                </a:lnTo>
                <a:lnTo>
                  <a:pt x="14020" y="5072"/>
                </a:lnTo>
                <a:lnTo>
                  <a:pt x="13558" y="5072"/>
                </a:lnTo>
                <a:lnTo>
                  <a:pt x="13558" y="4865"/>
                </a:lnTo>
                <a:lnTo>
                  <a:pt x="14020" y="4865"/>
                </a:lnTo>
                <a:lnTo>
                  <a:pt x="14020" y="4676"/>
                </a:lnTo>
                <a:lnTo>
                  <a:pt x="13344" y="4676"/>
                </a:lnTo>
                <a:lnTo>
                  <a:pt x="13344" y="5671"/>
                </a:lnTo>
                <a:lnTo>
                  <a:pt x="14020" y="5671"/>
                </a:lnTo>
                <a:lnTo>
                  <a:pt x="14020" y="5486"/>
                </a:lnTo>
                <a:close/>
                <a:moveTo>
                  <a:pt x="12347" y="4342"/>
                </a:moveTo>
                <a:lnTo>
                  <a:pt x="12347" y="4342"/>
                </a:lnTo>
                <a:cubicBezTo>
                  <a:pt x="11942" y="1879"/>
                  <a:pt x="9805" y="0"/>
                  <a:pt x="7227" y="0"/>
                </a:cubicBezTo>
                <a:cubicBezTo>
                  <a:pt x="4649" y="0"/>
                  <a:pt x="2511" y="1879"/>
                  <a:pt x="2107" y="4342"/>
                </a:cubicBezTo>
                <a:lnTo>
                  <a:pt x="2320" y="4342"/>
                </a:lnTo>
                <a:cubicBezTo>
                  <a:pt x="2724" y="1998"/>
                  <a:pt x="4769" y="209"/>
                  <a:pt x="7227" y="209"/>
                </a:cubicBezTo>
                <a:cubicBezTo>
                  <a:pt x="9684" y="209"/>
                  <a:pt x="11730" y="1998"/>
                  <a:pt x="12134" y="4342"/>
                </a:cubicBezTo>
                <a:lnTo>
                  <a:pt x="12347" y="4342"/>
                </a:lnTo>
                <a:close/>
                <a:moveTo>
                  <a:pt x="2314" y="6003"/>
                </a:moveTo>
                <a:lnTo>
                  <a:pt x="2314" y="6003"/>
                </a:lnTo>
                <a:lnTo>
                  <a:pt x="2101" y="6003"/>
                </a:lnTo>
                <a:cubicBezTo>
                  <a:pt x="2184" y="6530"/>
                  <a:pt x="2346" y="7030"/>
                  <a:pt x="2575" y="7492"/>
                </a:cubicBezTo>
                <a:lnTo>
                  <a:pt x="2813" y="7492"/>
                </a:lnTo>
                <a:cubicBezTo>
                  <a:pt x="2572" y="7032"/>
                  <a:pt x="2401" y="6532"/>
                  <a:pt x="2314" y="6003"/>
                </a:cubicBezTo>
                <a:close/>
                <a:moveTo>
                  <a:pt x="11829" y="4676"/>
                </a:moveTo>
                <a:lnTo>
                  <a:pt x="11829" y="4676"/>
                </a:lnTo>
                <a:lnTo>
                  <a:pt x="11619" y="4676"/>
                </a:lnTo>
                <a:lnTo>
                  <a:pt x="11619" y="5671"/>
                </a:lnTo>
                <a:lnTo>
                  <a:pt x="11829" y="5671"/>
                </a:lnTo>
                <a:lnTo>
                  <a:pt x="11829" y="4676"/>
                </a:lnTo>
                <a:close/>
                <a:moveTo>
                  <a:pt x="596" y="5669"/>
                </a:moveTo>
                <a:lnTo>
                  <a:pt x="596" y="5669"/>
                </a:lnTo>
                <a:cubicBezTo>
                  <a:pt x="603" y="5636"/>
                  <a:pt x="759" y="4889"/>
                  <a:pt x="759" y="4877"/>
                </a:cubicBezTo>
                <a:lnTo>
                  <a:pt x="762" y="4877"/>
                </a:lnTo>
                <a:lnTo>
                  <a:pt x="952" y="5669"/>
                </a:lnTo>
                <a:lnTo>
                  <a:pt x="1233" y="5669"/>
                </a:lnTo>
                <a:lnTo>
                  <a:pt x="1511" y="4676"/>
                </a:lnTo>
                <a:lnTo>
                  <a:pt x="1300" y="4676"/>
                </a:lnTo>
                <a:cubicBezTo>
                  <a:pt x="1270" y="4779"/>
                  <a:pt x="1103" y="5343"/>
                  <a:pt x="1090" y="5449"/>
                </a:cubicBezTo>
                <a:lnTo>
                  <a:pt x="1086" y="5449"/>
                </a:lnTo>
                <a:cubicBezTo>
                  <a:pt x="1086" y="5437"/>
                  <a:pt x="923" y="4709"/>
                  <a:pt x="916" y="4676"/>
                </a:cubicBezTo>
                <a:lnTo>
                  <a:pt x="604" y="4676"/>
                </a:lnTo>
                <a:cubicBezTo>
                  <a:pt x="598" y="4703"/>
                  <a:pt x="459" y="5424"/>
                  <a:pt x="454" y="5449"/>
                </a:cubicBezTo>
                <a:lnTo>
                  <a:pt x="449" y="5449"/>
                </a:lnTo>
                <a:cubicBezTo>
                  <a:pt x="436" y="5340"/>
                  <a:pt x="246" y="4781"/>
                  <a:pt x="210" y="4676"/>
                </a:cubicBezTo>
                <a:lnTo>
                  <a:pt x="0" y="4676"/>
                </a:lnTo>
                <a:lnTo>
                  <a:pt x="315" y="5669"/>
                </a:lnTo>
                <a:lnTo>
                  <a:pt x="596" y="5669"/>
                </a:lnTo>
                <a:close/>
                <a:moveTo>
                  <a:pt x="2208" y="4836"/>
                </a:moveTo>
                <a:lnTo>
                  <a:pt x="2208" y="4836"/>
                </a:lnTo>
                <a:cubicBezTo>
                  <a:pt x="2029" y="4836"/>
                  <a:pt x="1904" y="4976"/>
                  <a:pt x="1904" y="5175"/>
                </a:cubicBezTo>
                <a:cubicBezTo>
                  <a:pt x="1904" y="5375"/>
                  <a:pt x="2029" y="5515"/>
                  <a:pt x="2208" y="5515"/>
                </a:cubicBezTo>
                <a:cubicBezTo>
                  <a:pt x="2387" y="5515"/>
                  <a:pt x="2512" y="5375"/>
                  <a:pt x="2512" y="5175"/>
                </a:cubicBezTo>
                <a:cubicBezTo>
                  <a:pt x="2512" y="4976"/>
                  <a:pt x="2387" y="4836"/>
                  <a:pt x="2208" y="4836"/>
                </a:cubicBezTo>
                <a:close/>
                <a:moveTo>
                  <a:pt x="2208" y="4657"/>
                </a:moveTo>
                <a:lnTo>
                  <a:pt x="2208" y="4657"/>
                </a:lnTo>
                <a:cubicBezTo>
                  <a:pt x="2516" y="4657"/>
                  <a:pt x="2706" y="4852"/>
                  <a:pt x="2706" y="5175"/>
                </a:cubicBezTo>
                <a:cubicBezTo>
                  <a:pt x="2706" y="5498"/>
                  <a:pt x="2516" y="5694"/>
                  <a:pt x="2208" y="5694"/>
                </a:cubicBezTo>
                <a:cubicBezTo>
                  <a:pt x="1900" y="5694"/>
                  <a:pt x="1710" y="5498"/>
                  <a:pt x="1710" y="5175"/>
                </a:cubicBezTo>
                <a:cubicBezTo>
                  <a:pt x="1710" y="4853"/>
                  <a:pt x="1900" y="4657"/>
                  <a:pt x="2208" y="4657"/>
                </a:cubicBezTo>
                <a:close/>
                <a:moveTo>
                  <a:pt x="9886" y="4993"/>
                </a:moveTo>
                <a:lnTo>
                  <a:pt x="9886" y="4993"/>
                </a:lnTo>
                <a:cubicBezTo>
                  <a:pt x="9886" y="4903"/>
                  <a:pt x="9825" y="4861"/>
                  <a:pt x="9693" y="4861"/>
                </a:cubicBezTo>
                <a:lnTo>
                  <a:pt x="9454" y="4861"/>
                </a:lnTo>
                <a:lnTo>
                  <a:pt x="9454" y="5123"/>
                </a:lnTo>
                <a:lnTo>
                  <a:pt x="9689" y="5123"/>
                </a:lnTo>
                <a:cubicBezTo>
                  <a:pt x="9791" y="5123"/>
                  <a:pt x="9886" y="5107"/>
                  <a:pt x="9886" y="4993"/>
                </a:cubicBezTo>
                <a:close/>
                <a:moveTo>
                  <a:pt x="9882" y="5290"/>
                </a:moveTo>
                <a:lnTo>
                  <a:pt x="9882" y="5290"/>
                </a:lnTo>
                <a:lnTo>
                  <a:pt x="10144" y="5671"/>
                </a:lnTo>
                <a:lnTo>
                  <a:pt x="9892" y="5671"/>
                </a:lnTo>
                <a:cubicBezTo>
                  <a:pt x="9889" y="5667"/>
                  <a:pt x="9662" y="5321"/>
                  <a:pt x="9658" y="5316"/>
                </a:cubicBezTo>
                <a:lnTo>
                  <a:pt x="9454" y="5316"/>
                </a:lnTo>
                <a:lnTo>
                  <a:pt x="9454" y="5671"/>
                </a:lnTo>
                <a:lnTo>
                  <a:pt x="9240" y="5671"/>
                </a:lnTo>
                <a:lnTo>
                  <a:pt x="9240" y="4676"/>
                </a:lnTo>
                <a:lnTo>
                  <a:pt x="9694" y="4676"/>
                </a:lnTo>
                <a:cubicBezTo>
                  <a:pt x="9926" y="4676"/>
                  <a:pt x="10111" y="4758"/>
                  <a:pt x="10111" y="4992"/>
                </a:cubicBezTo>
                <a:cubicBezTo>
                  <a:pt x="10111" y="5138"/>
                  <a:pt x="10036" y="5244"/>
                  <a:pt x="9882" y="5290"/>
                </a:cubicBezTo>
                <a:close/>
                <a:moveTo>
                  <a:pt x="3394" y="4342"/>
                </a:moveTo>
                <a:lnTo>
                  <a:pt x="3394" y="4342"/>
                </a:lnTo>
                <a:lnTo>
                  <a:pt x="3606" y="4342"/>
                </a:lnTo>
                <a:cubicBezTo>
                  <a:pt x="3801" y="2971"/>
                  <a:pt x="4460" y="1805"/>
                  <a:pt x="5368" y="1122"/>
                </a:cubicBezTo>
                <a:cubicBezTo>
                  <a:pt x="5294" y="1089"/>
                  <a:pt x="5224" y="1055"/>
                  <a:pt x="5159" y="1019"/>
                </a:cubicBezTo>
                <a:cubicBezTo>
                  <a:pt x="4243" y="1747"/>
                  <a:pt x="3586" y="2943"/>
                  <a:pt x="3394" y="4342"/>
                </a:cubicBezTo>
                <a:close/>
                <a:moveTo>
                  <a:pt x="4237" y="4676"/>
                </a:moveTo>
                <a:lnTo>
                  <a:pt x="4237" y="4676"/>
                </a:lnTo>
                <a:lnTo>
                  <a:pt x="4237" y="5671"/>
                </a:lnTo>
                <a:lnTo>
                  <a:pt x="4992" y="5671"/>
                </a:lnTo>
                <a:lnTo>
                  <a:pt x="4992" y="5482"/>
                </a:lnTo>
                <a:lnTo>
                  <a:pt x="4443" y="5482"/>
                </a:lnTo>
                <a:lnTo>
                  <a:pt x="4443" y="4676"/>
                </a:lnTo>
                <a:lnTo>
                  <a:pt x="4237" y="4676"/>
                </a:lnTo>
                <a:close/>
                <a:moveTo>
                  <a:pt x="3234" y="5123"/>
                </a:moveTo>
                <a:lnTo>
                  <a:pt x="3234" y="5123"/>
                </a:lnTo>
                <a:lnTo>
                  <a:pt x="3469" y="5123"/>
                </a:lnTo>
                <a:cubicBezTo>
                  <a:pt x="3572" y="5123"/>
                  <a:pt x="3667" y="5107"/>
                  <a:pt x="3667" y="4993"/>
                </a:cubicBezTo>
                <a:cubicBezTo>
                  <a:pt x="3667" y="4903"/>
                  <a:pt x="3605" y="4861"/>
                  <a:pt x="3473" y="4861"/>
                </a:cubicBezTo>
                <a:lnTo>
                  <a:pt x="3234" y="4861"/>
                </a:lnTo>
                <a:lnTo>
                  <a:pt x="3234" y="5123"/>
                </a:lnTo>
                <a:close/>
                <a:moveTo>
                  <a:pt x="3021" y="4676"/>
                </a:moveTo>
                <a:lnTo>
                  <a:pt x="3021" y="4676"/>
                </a:lnTo>
                <a:lnTo>
                  <a:pt x="3475" y="4676"/>
                </a:lnTo>
                <a:cubicBezTo>
                  <a:pt x="3714" y="4676"/>
                  <a:pt x="3892" y="4754"/>
                  <a:pt x="3892" y="4992"/>
                </a:cubicBezTo>
                <a:cubicBezTo>
                  <a:pt x="3892" y="5138"/>
                  <a:pt x="3816" y="5244"/>
                  <a:pt x="3662" y="5290"/>
                </a:cubicBezTo>
                <a:lnTo>
                  <a:pt x="3925" y="5671"/>
                </a:lnTo>
                <a:lnTo>
                  <a:pt x="3673" y="5671"/>
                </a:lnTo>
                <a:cubicBezTo>
                  <a:pt x="3670" y="5667"/>
                  <a:pt x="3442" y="5321"/>
                  <a:pt x="3439" y="5316"/>
                </a:cubicBezTo>
                <a:lnTo>
                  <a:pt x="3234" y="5316"/>
                </a:lnTo>
                <a:lnTo>
                  <a:pt x="3234" y="5671"/>
                </a:lnTo>
                <a:lnTo>
                  <a:pt x="3021" y="5671"/>
                </a:lnTo>
                <a:lnTo>
                  <a:pt x="3021" y="4676"/>
                </a:lnTo>
                <a:close/>
                <a:moveTo>
                  <a:pt x="4675" y="4342"/>
                </a:moveTo>
                <a:lnTo>
                  <a:pt x="4675" y="4342"/>
                </a:lnTo>
                <a:lnTo>
                  <a:pt x="4886" y="4342"/>
                </a:lnTo>
                <a:cubicBezTo>
                  <a:pt x="4994" y="3310"/>
                  <a:pt x="5343" y="2097"/>
                  <a:pt x="6044" y="1337"/>
                </a:cubicBezTo>
                <a:cubicBezTo>
                  <a:pt x="5966" y="1320"/>
                  <a:pt x="5890" y="1301"/>
                  <a:pt x="5817" y="1280"/>
                </a:cubicBezTo>
                <a:cubicBezTo>
                  <a:pt x="5230" y="1963"/>
                  <a:pt x="4807" y="3061"/>
                  <a:pt x="4675" y="4342"/>
                </a:cubicBezTo>
                <a:close/>
                <a:moveTo>
                  <a:pt x="5584" y="4872"/>
                </a:moveTo>
                <a:lnTo>
                  <a:pt x="5584" y="4872"/>
                </a:lnTo>
                <a:lnTo>
                  <a:pt x="5461" y="4872"/>
                </a:lnTo>
                <a:lnTo>
                  <a:pt x="5461" y="5479"/>
                </a:lnTo>
                <a:lnTo>
                  <a:pt x="5584" y="5479"/>
                </a:lnTo>
                <a:cubicBezTo>
                  <a:pt x="5819" y="5479"/>
                  <a:pt x="5924" y="5385"/>
                  <a:pt x="5924" y="5175"/>
                </a:cubicBezTo>
                <a:cubicBezTo>
                  <a:pt x="5924" y="4965"/>
                  <a:pt x="5819" y="4872"/>
                  <a:pt x="5584" y="4872"/>
                </a:cubicBezTo>
                <a:close/>
                <a:moveTo>
                  <a:pt x="5587" y="4679"/>
                </a:moveTo>
                <a:lnTo>
                  <a:pt x="5587" y="4679"/>
                </a:lnTo>
                <a:cubicBezTo>
                  <a:pt x="5924" y="4679"/>
                  <a:pt x="6146" y="4840"/>
                  <a:pt x="6146" y="5175"/>
                </a:cubicBezTo>
                <a:cubicBezTo>
                  <a:pt x="6146" y="5511"/>
                  <a:pt x="5924" y="5671"/>
                  <a:pt x="5587" y="5671"/>
                </a:cubicBezTo>
                <a:lnTo>
                  <a:pt x="5247" y="5671"/>
                </a:lnTo>
                <a:lnTo>
                  <a:pt x="5247" y="4679"/>
                </a:lnTo>
                <a:lnTo>
                  <a:pt x="5587" y="4679"/>
                </a:lnTo>
                <a:close/>
                <a:moveTo>
                  <a:pt x="5949" y="6003"/>
                </a:moveTo>
                <a:lnTo>
                  <a:pt x="5949" y="6003"/>
                </a:lnTo>
                <a:cubicBezTo>
                  <a:pt x="5976" y="6536"/>
                  <a:pt x="6027" y="7038"/>
                  <a:pt x="6099" y="7492"/>
                </a:cubicBezTo>
                <a:lnTo>
                  <a:pt x="6311" y="7492"/>
                </a:lnTo>
                <a:cubicBezTo>
                  <a:pt x="6229" y="6977"/>
                  <a:pt x="6182" y="6455"/>
                  <a:pt x="6160" y="6003"/>
                </a:cubicBezTo>
                <a:lnTo>
                  <a:pt x="5949" y="6003"/>
                </a:lnTo>
                <a:close/>
                <a:moveTo>
                  <a:pt x="6686" y="1438"/>
                </a:moveTo>
                <a:lnTo>
                  <a:pt x="6686" y="1438"/>
                </a:lnTo>
                <a:cubicBezTo>
                  <a:pt x="6612" y="1431"/>
                  <a:pt x="6539" y="1423"/>
                  <a:pt x="6468" y="1413"/>
                </a:cubicBezTo>
                <a:cubicBezTo>
                  <a:pt x="6202" y="2102"/>
                  <a:pt x="6012" y="3141"/>
                  <a:pt x="5951" y="4342"/>
                </a:cubicBezTo>
                <a:lnTo>
                  <a:pt x="6161" y="4342"/>
                </a:lnTo>
                <a:cubicBezTo>
                  <a:pt x="6228" y="3058"/>
                  <a:pt x="6441" y="2056"/>
                  <a:pt x="6686" y="1438"/>
                </a:cubicBezTo>
                <a:close/>
                <a:moveTo>
                  <a:pt x="3601" y="6003"/>
                </a:moveTo>
                <a:lnTo>
                  <a:pt x="3601" y="6003"/>
                </a:lnTo>
                <a:lnTo>
                  <a:pt x="3389" y="6003"/>
                </a:lnTo>
                <a:cubicBezTo>
                  <a:pt x="3459" y="6532"/>
                  <a:pt x="3595" y="7033"/>
                  <a:pt x="3787" y="7492"/>
                </a:cubicBezTo>
                <a:lnTo>
                  <a:pt x="4016" y="7492"/>
                </a:lnTo>
                <a:cubicBezTo>
                  <a:pt x="3816" y="7036"/>
                  <a:pt x="3674" y="6535"/>
                  <a:pt x="3601" y="6003"/>
                </a:cubicBezTo>
                <a:close/>
                <a:moveTo>
                  <a:pt x="7435" y="5549"/>
                </a:moveTo>
                <a:lnTo>
                  <a:pt x="7435" y="5549"/>
                </a:lnTo>
                <a:cubicBezTo>
                  <a:pt x="7325" y="5549"/>
                  <a:pt x="7245" y="5503"/>
                  <a:pt x="7230" y="5391"/>
                </a:cubicBezTo>
                <a:lnTo>
                  <a:pt x="7005" y="5391"/>
                </a:lnTo>
                <a:cubicBezTo>
                  <a:pt x="7022" y="5622"/>
                  <a:pt x="7207" y="5721"/>
                  <a:pt x="7438" y="5721"/>
                </a:cubicBezTo>
                <a:cubicBezTo>
                  <a:pt x="7648" y="5721"/>
                  <a:pt x="7830" y="5614"/>
                  <a:pt x="7837" y="5404"/>
                </a:cubicBezTo>
                <a:cubicBezTo>
                  <a:pt x="7844" y="5188"/>
                  <a:pt x="7686" y="5144"/>
                  <a:pt x="7503" y="5094"/>
                </a:cubicBezTo>
                <a:cubicBezTo>
                  <a:pt x="7393" y="5064"/>
                  <a:pt x="7248" y="5024"/>
                  <a:pt x="7252" y="4910"/>
                </a:cubicBezTo>
                <a:cubicBezTo>
                  <a:pt x="7255" y="4830"/>
                  <a:pt x="7339" y="4797"/>
                  <a:pt x="7419" y="4799"/>
                </a:cubicBezTo>
                <a:cubicBezTo>
                  <a:pt x="7537" y="4803"/>
                  <a:pt x="7588" y="4860"/>
                  <a:pt x="7595" y="4952"/>
                </a:cubicBezTo>
                <a:lnTo>
                  <a:pt x="7815" y="4952"/>
                </a:lnTo>
                <a:cubicBezTo>
                  <a:pt x="7806" y="4723"/>
                  <a:pt x="7638" y="4630"/>
                  <a:pt x="7408" y="4630"/>
                </a:cubicBezTo>
                <a:cubicBezTo>
                  <a:pt x="7211" y="4630"/>
                  <a:pt x="7037" y="4732"/>
                  <a:pt x="7030" y="4926"/>
                </a:cubicBezTo>
                <a:cubicBezTo>
                  <a:pt x="7023" y="5153"/>
                  <a:pt x="7198" y="5196"/>
                  <a:pt x="7399" y="5253"/>
                </a:cubicBezTo>
                <a:cubicBezTo>
                  <a:pt x="7495" y="5281"/>
                  <a:pt x="7607" y="5312"/>
                  <a:pt x="7610" y="5409"/>
                </a:cubicBezTo>
                <a:cubicBezTo>
                  <a:pt x="7608" y="5488"/>
                  <a:pt x="7541" y="5549"/>
                  <a:pt x="7435" y="5549"/>
                </a:cubicBezTo>
                <a:close/>
                <a:moveTo>
                  <a:pt x="7122" y="1461"/>
                </a:moveTo>
                <a:lnTo>
                  <a:pt x="7122" y="1461"/>
                </a:lnTo>
                <a:lnTo>
                  <a:pt x="7122" y="4342"/>
                </a:lnTo>
                <a:lnTo>
                  <a:pt x="7332" y="4342"/>
                </a:lnTo>
                <a:lnTo>
                  <a:pt x="7332" y="1461"/>
                </a:lnTo>
                <a:cubicBezTo>
                  <a:pt x="7151" y="1464"/>
                  <a:pt x="7316" y="1464"/>
                  <a:pt x="7122" y="1461"/>
                </a:cubicBezTo>
                <a:close/>
                <a:moveTo>
                  <a:pt x="8911" y="4865"/>
                </a:moveTo>
                <a:lnTo>
                  <a:pt x="8911" y="4865"/>
                </a:lnTo>
                <a:lnTo>
                  <a:pt x="8911" y="4676"/>
                </a:lnTo>
                <a:lnTo>
                  <a:pt x="8147" y="4676"/>
                </a:lnTo>
                <a:lnTo>
                  <a:pt x="8147" y="5671"/>
                </a:lnTo>
                <a:lnTo>
                  <a:pt x="8935" y="5671"/>
                </a:lnTo>
                <a:lnTo>
                  <a:pt x="8935" y="5486"/>
                </a:lnTo>
                <a:lnTo>
                  <a:pt x="8361" y="5486"/>
                </a:lnTo>
                <a:lnTo>
                  <a:pt x="8361" y="5254"/>
                </a:lnTo>
                <a:lnTo>
                  <a:pt x="8823" y="5254"/>
                </a:lnTo>
                <a:lnTo>
                  <a:pt x="8823" y="5072"/>
                </a:lnTo>
                <a:lnTo>
                  <a:pt x="8361" y="5072"/>
                </a:lnTo>
                <a:lnTo>
                  <a:pt x="8361" y="4865"/>
                </a:lnTo>
                <a:lnTo>
                  <a:pt x="8911" y="4865"/>
                </a:lnTo>
                <a:close/>
                <a:moveTo>
                  <a:pt x="8294" y="6003"/>
                </a:moveTo>
                <a:lnTo>
                  <a:pt x="8294" y="6003"/>
                </a:lnTo>
                <a:cubicBezTo>
                  <a:pt x="8267" y="6553"/>
                  <a:pt x="8212" y="7052"/>
                  <a:pt x="8140" y="7492"/>
                </a:cubicBezTo>
                <a:lnTo>
                  <a:pt x="8355" y="7492"/>
                </a:lnTo>
                <a:cubicBezTo>
                  <a:pt x="8427" y="7038"/>
                  <a:pt x="8478" y="6536"/>
                  <a:pt x="8504" y="6003"/>
                </a:cubicBezTo>
                <a:lnTo>
                  <a:pt x="8294" y="6003"/>
                </a:lnTo>
                <a:close/>
                <a:moveTo>
                  <a:pt x="4883" y="6003"/>
                </a:moveTo>
                <a:lnTo>
                  <a:pt x="4883" y="6003"/>
                </a:lnTo>
                <a:cubicBezTo>
                  <a:pt x="4932" y="6483"/>
                  <a:pt x="5031" y="6999"/>
                  <a:pt x="5192" y="7492"/>
                </a:cubicBezTo>
                <a:lnTo>
                  <a:pt x="4972" y="7492"/>
                </a:lnTo>
                <a:cubicBezTo>
                  <a:pt x="4828" y="7038"/>
                  <a:pt x="4725" y="6536"/>
                  <a:pt x="4672" y="6003"/>
                </a:cubicBezTo>
                <a:lnTo>
                  <a:pt x="4883" y="6003"/>
                </a:ln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5302985" cy="2255519"/>
          </a:xfrm>
        </p:spPr>
        <p:txBody>
          <a:bodyPr rIns="137160" anchor="b" anchorCtr="0"/>
          <a:lstStyle>
            <a:lvl1pPr>
              <a:defRPr sz="4266" spc="-80" baseline="0"/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3" y="2987041"/>
            <a:ext cx="3779381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66578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 userDrawn="1"/>
        </p:nvSpPr>
        <p:spPr bwMode="hidden">
          <a:xfrm>
            <a:off x="3273630" y="2089149"/>
            <a:ext cx="8915195" cy="4768851"/>
          </a:xfrm>
          <a:custGeom>
            <a:avLst/>
            <a:gdLst>
              <a:gd name="T0" fmla="*/ 8637 w 14020"/>
              <a:gd name="T1" fmla="*/ 1280 h 7492"/>
              <a:gd name="T2" fmla="*/ 8503 w 14020"/>
              <a:gd name="T3" fmla="*/ 4342 h 7492"/>
              <a:gd name="T4" fmla="*/ 10437 w 14020"/>
              <a:gd name="T5" fmla="*/ 7492 h 7492"/>
              <a:gd name="T6" fmla="*/ 7332 w 14020"/>
              <a:gd name="T7" fmla="*/ 6003 h 7492"/>
              <a:gd name="T8" fmla="*/ 9570 w 14020"/>
              <a:gd name="T9" fmla="*/ 6003 h 7492"/>
              <a:gd name="T10" fmla="*/ 9570 w 14020"/>
              <a:gd name="T11" fmla="*/ 6003 h 7492"/>
              <a:gd name="T12" fmla="*/ 11060 w 14020"/>
              <a:gd name="T13" fmla="*/ 4342 h 7492"/>
              <a:gd name="T14" fmla="*/ 10697 w 14020"/>
              <a:gd name="T15" fmla="*/ 5671 h 7492"/>
              <a:gd name="T16" fmla="*/ 10511 w 14020"/>
              <a:gd name="T17" fmla="*/ 4676 h 7492"/>
              <a:gd name="T18" fmla="*/ 12601 w 14020"/>
              <a:gd name="T19" fmla="*/ 5515 h 7492"/>
              <a:gd name="T20" fmla="*/ 12605 w 14020"/>
              <a:gd name="T21" fmla="*/ 4657 h 7492"/>
              <a:gd name="T22" fmla="*/ 12139 w 14020"/>
              <a:gd name="T23" fmla="*/ 6003 h 7492"/>
              <a:gd name="T24" fmla="*/ 14020 w 14020"/>
              <a:gd name="T25" fmla="*/ 5486 h 7492"/>
              <a:gd name="T26" fmla="*/ 13558 w 14020"/>
              <a:gd name="T27" fmla="*/ 5072 h 7492"/>
              <a:gd name="T28" fmla="*/ 13344 w 14020"/>
              <a:gd name="T29" fmla="*/ 5671 h 7492"/>
              <a:gd name="T30" fmla="*/ 7227 w 14020"/>
              <a:gd name="T31" fmla="*/ 0 h 7492"/>
              <a:gd name="T32" fmla="*/ 12347 w 14020"/>
              <a:gd name="T33" fmla="*/ 4342 h 7492"/>
              <a:gd name="T34" fmla="*/ 2813 w 14020"/>
              <a:gd name="T35" fmla="*/ 7492 h 7492"/>
              <a:gd name="T36" fmla="*/ 11619 w 14020"/>
              <a:gd name="T37" fmla="*/ 5671 h 7492"/>
              <a:gd name="T38" fmla="*/ 759 w 14020"/>
              <a:gd name="T39" fmla="*/ 4877 h 7492"/>
              <a:gd name="T40" fmla="*/ 1300 w 14020"/>
              <a:gd name="T41" fmla="*/ 4676 h 7492"/>
              <a:gd name="T42" fmla="*/ 454 w 14020"/>
              <a:gd name="T43" fmla="*/ 5449 h 7492"/>
              <a:gd name="T44" fmla="*/ 596 w 14020"/>
              <a:gd name="T45" fmla="*/ 5669 h 7492"/>
              <a:gd name="T46" fmla="*/ 2512 w 14020"/>
              <a:gd name="T47" fmla="*/ 5175 h 7492"/>
              <a:gd name="T48" fmla="*/ 2208 w 14020"/>
              <a:gd name="T49" fmla="*/ 5694 h 7492"/>
              <a:gd name="T50" fmla="*/ 9693 w 14020"/>
              <a:gd name="T51" fmla="*/ 4861 h 7492"/>
              <a:gd name="T52" fmla="*/ 9882 w 14020"/>
              <a:gd name="T53" fmla="*/ 5290 h 7492"/>
              <a:gd name="T54" fmla="*/ 9454 w 14020"/>
              <a:gd name="T55" fmla="*/ 5316 h 7492"/>
              <a:gd name="T56" fmla="*/ 10111 w 14020"/>
              <a:gd name="T57" fmla="*/ 4992 h 7492"/>
              <a:gd name="T58" fmla="*/ 5368 w 14020"/>
              <a:gd name="T59" fmla="*/ 1122 h 7492"/>
              <a:gd name="T60" fmla="*/ 4237 w 14020"/>
              <a:gd name="T61" fmla="*/ 5671 h 7492"/>
              <a:gd name="T62" fmla="*/ 4237 w 14020"/>
              <a:gd name="T63" fmla="*/ 4676 h 7492"/>
              <a:gd name="T64" fmla="*/ 3473 w 14020"/>
              <a:gd name="T65" fmla="*/ 4861 h 7492"/>
              <a:gd name="T66" fmla="*/ 3475 w 14020"/>
              <a:gd name="T67" fmla="*/ 4676 h 7492"/>
              <a:gd name="T68" fmla="*/ 3439 w 14020"/>
              <a:gd name="T69" fmla="*/ 5316 h 7492"/>
              <a:gd name="T70" fmla="*/ 4675 w 14020"/>
              <a:gd name="T71" fmla="*/ 4342 h 7492"/>
              <a:gd name="T72" fmla="*/ 4675 w 14020"/>
              <a:gd name="T73" fmla="*/ 4342 h 7492"/>
              <a:gd name="T74" fmla="*/ 5584 w 14020"/>
              <a:gd name="T75" fmla="*/ 5479 h 7492"/>
              <a:gd name="T76" fmla="*/ 6146 w 14020"/>
              <a:gd name="T77" fmla="*/ 5175 h 7492"/>
              <a:gd name="T78" fmla="*/ 5949 w 14020"/>
              <a:gd name="T79" fmla="*/ 6003 h 7492"/>
              <a:gd name="T80" fmla="*/ 5949 w 14020"/>
              <a:gd name="T81" fmla="*/ 6003 h 7492"/>
              <a:gd name="T82" fmla="*/ 6161 w 14020"/>
              <a:gd name="T83" fmla="*/ 4342 h 7492"/>
              <a:gd name="T84" fmla="*/ 3787 w 14020"/>
              <a:gd name="T85" fmla="*/ 7492 h 7492"/>
              <a:gd name="T86" fmla="*/ 7230 w 14020"/>
              <a:gd name="T87" fmla="*/ 5391 h 7492"/>
              <a:gd name="T88" fmla="*/ 7252 w 14020"/>
              <a:gd name="T89" fmla="*/ 4910 h 7492"/>
              <a:gd name="T90" fmla="*/ 7030 w 14020"/>
              <a:gd name="T91" fmla="*/ 4926 h 7492"/>
              <a:gd name="T92" fmla="*/ 7122 w 14020"/>
              <a:gd name="T93" fmla="*/ 1461 h 7492"/>
              <a:gd name="T94" fmla="*/ 8911 w 14020"/>
              <a:gd name="T95" fmla="*/ 4865 h 7492"/>
              <a:gd name="T96" fmla="*/ 8935 w 14020"/>
              <a:gd name="T97" fmla="*/ 5671 h 7492"/>
              <a:gd name="T98" fmla="*/ 8823 w 14020"/>
              <a:gd name="T99" fmla="*/ 5072 h 7492"/>
              <a:gd name="T100" fmla="*/ 8294 w 14020"/>
              <a:gd name="T101" fmla="*/ 6003 h 7492"/>
              <a:gd name="T102" fmla="*/ 4883 w 14020"/>
              <a:gd name="T103" fmla="*/ 6003 h 7492"/>
              <a:gd name="T104" fmla="*/ 4883 w 14020"/>
              <a:gd name="T105" fmla="*/ 6003 h 7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020" h="7492">
                <a:moveTo>
                  <a:pt x="8409" y="1337"/>
                </a:moveTo>
                <a:lnTo>
                  <a:pt x="8409" y="1337"/>
                </a:lnTo>
                <a:cubicBezTo>
                  <a:pt x="9112" y="2098"/>
                  <a:pt x="9460" y="3312"/>
                  <a:pt x="9567" y="4342"/>
                </a:cubicBezTo>
                <a:lnTo>
                  <a:pt x="9778" y="4342"/>
                </a:lnTo>
                <a:cubicBezTo>
                  <a:pt x="9647" y="3061"/>
                  <a:pt x="9224" y="1963"/>
                  <a:pt x="8637" y="1280"/>
                </a:cubicBezTo>
                <a:cubicBezTo>
                  <a:pt x="8563" y="1301"/>
                  <a:pt x="8487" y="1320"/>
                  <a:pt x="8409" y="1337"/>
                </a:cubicBezTo>
                <a:close/>
                <a:moveTo>
                  <a:pt x="7771" y="1438"/>
                </a:moveTo>
                <a:lnTo>
                  <a:pt x="7771" y="1438"/>
                </a:lnTo>
                <a:cubicBezTo>
                  <a:pt x="8104" y="2268"/>
                  <a:pt x="8246" y="3445"/>
                  <a:pt x="8292" y="4342"/>
                </a:cubicBezTo>
                <a:lnTo>
                  <a:pt x="8503" y="4342"/>
                </a:lnTo>
                <a:cubicBezTo>
                  <a:pt x="8441" y="3141"/>
                  <a:pt x="8251" y="2102"/>
                  <a:pt x="7986" y="1413"/>
                </a:cubicBezTo>
                <a:cubicBezTo>
                  <a:pt x="7915" y="1423"/>
                  <a:pt x="7844" y="1431"/>
                  <a:pt x="7771" y="1438"/>
                </a:cubicBezTo>
                <a:close/>
                <a:moveTo>
                  <a:pt x="10853" y="6003"/>
                </a:moveTo>
                <a:lnTo>
                  <a:pt x="10853" y="6003"/>
                </a:lnTo>
                <a:cubicBezTo>
                  <a:pt x="10780" y="6535"/>
                  <a:pt x="10637" y="7036"/>
                  <a:pt x="10437" y="7492"/>
                </a:cubicBezTo>
                <a:lnTo>
                  <a:pt x="10666" y="7492"/>
                </a:lnTo>
                <a:cubicBezTo>
                  <a:pt x="10858" y="7033"/>
                  <a:pt x="10995" y="6532"/>
                  <a:pt x="11064" y="6003"/>
                </a:cubicBezTo>
                <a:lnTo>
                  <a:pt x="10853" y="6003"/>
                </a:lnTo>
                <a:close/>
                <a:moveTo>
                  <a:pt x="7332" y="6003"/>
                </a:moveTo>
                <a:lnTo>
                  <a:pt x="7332" y="6003"/>
                </a:lnTo>
                <a:lnTo>
                  <a:pt x="7122" y="6003"/>
                </a:lnTo>
                <a:lnTo>
                  <a:pt x="7122" y="7492"/>
                </a:lnTo>
                <a:lnTo>
                  <a:pt x="7332" y="7492"/>
                </a:lnTo>
                <a:lnTo>
                  <a:pt x="7332" y="6003"/>
                </a:lnTo>
                <a:close/>
                <a:moveTo>
                  <a:pt x="9570" y="6003"/>
                </a:moveTo>
                <a:lnTo>
                  <a:pt x="9570" y="6003"/>
                </a:lnTo>
                <a:cubicBezTo>
                  <a:pt x="9522" y="6484"/>
                  <a:pt x="9423" y="7000"/>
                  <a:pt x="9262" y="7492"/>
                </a:cubicBezTo>
                <a:lnTo>
                  <a:pt x="9482" y="7492"/>
                </a:lnTo>
                <a:cubicBezTo>
                  <a:pt x="9626" y="7038"/>
                  <a:pt x="9729" y="6536"/>
                  <a:pt x="9781" y="6003"/>
                </a:cubicBezTo>
                <a:lnTo>
                  <a:pt x="9570" y="6003"/>
                </a:lnTo>
                <a:close/>
                <a:moveTo>
                  <a:pt x="9295" y="1019"/>
                </a:moveTo>
                <a:lnTo>
                  <a:pt x="9295" y="1019"/>
                </a:lnTo>
                <a:cubicBezTo>
                  <a:pt x="9230" y="1055"/>
                  <a:pt x="9159" y="1089"/>
                  <a:pt x="9085" y="1122"/>
                </a:cubicBezTo>
                <a:cubicBezTo>
                  <a:pt x="9993" y="1805"/>
                  <a:pt x="10653" y="2971"/>
                  <a:pt x="10848" y="4342"/>
                </a:cubicBezTo>
                <a:lnTo>
                  <a:pt x="11060" y="4342"/>
                </a:lnTo>
                <a:cubicBezTo>
                  <a:pt x="10868" y="2943"/>
                  <a:pt x="10210" y="1747"/>
                  <a:pt x="9295" y="1019"/>
                </a:cubicBezTo>
                <a:close/>
                <a:moveTo>
                  <a:pt x="10511" y="4676"/>
                </a:moveTo>
                <a:lnTo>
                  <a:pt x="10511" y="4676"/>
                </a:lnTo>
                <a:lnTo>
                  <a:pt x="10279" y="4676"/>
                </a:lnTo>
                <a:lnTo>
                  <a:pt x="10697" y="5671"/>
                </a:lnTo>
                <a:lnTo>
                  <a:pt x="10960" y="5671"/>
                </a:lnTo>
                <a:lnTo>
                  <a:pt x="11378" y="4676"/>
                </a:lnTo>
                <a:lnTo>
                  <a:pt x="11143" y="4676"/>
                </a:lnTo>
                <a:lnTo>
                  <a:pt x="10834" y="5443"/>
                </a:lnTo>
                <a:lnTo>
                  <a:pt x="10511" y="4676"/>
                </a:lnTo>
                <a:close/>
                <a:moveTo>
                  <a:pt x="12601" y="5694"/>
                </a:moveTo>
                <a:lnTo>
                  <a:pt x="12601" y="5694"/>
                </a:lnTo>
                <a:cubicBezTo>
                  <a:pt x="12843" y="5694"/>
                  <a:pt x="13029" y="5573"/>
                  <a:pt x="13054" y="5330"/>
                </a:cubicBezTo>
                <a:lnTo>
                  <a:pt x="12823" y="5330"/>
                </a:lnTo>
                <a:cubicBezTo>
                  <a:pt x="12804" y="5447"/>
                  <a:pt x="12724" y="5515"/>
                  <a:pt x="12601" y="5515"/>
                </a:cubicBezTo>
                <a:cubicBezTo>
                  <a:pt x="12420" y="5515"/>
                  <a:pt x="12346" y="5355"/>
                  <a:pt x="12346" y="5175"/>
                </a:cubicBezTo>
                <a:cubicBezTo>
                  <a:pt x="12346" y="4966"/>
                  <a:pt x="12445" y="4836"/>
                  <a:pt x="12605" y="4836"/>
                </a:cubicBezTo>
                <a:cubicBezTo>
                  <a:pt x="12715" y="4836"/>
                  <a:pt x="12789" y="4893"/>
                  <a:pt x="12814" y="4988"/>
                </a:cubicBezTo>
                <a:lnTo>
                  <a:pt x="13045" y="4988"/>
                </a:lnTo>
                <a:cubicBezTo>
                  <a:pt x="13018" y="4789"/>
                  <a:pt x="12847" y="4657"/>
                  <a:pt x="12605" y="4657"/>
                </a:cubicBezTo>
                <a:cubicBezTo>
                  <a:pt x="12310" y="4657"/>
                  <a:pt x="12133" y="4851"/>
                  <a:pt x="12133" y="5175"/>
                </a:cubicBezTo>
                <a:cubicBezTo>
                  <a:pt x="12133" y="5500"/>
                  <a:pt x="12308" y="5694"/>
                  <a:pt x="12601" y="5694"/>
                </a:cubicBezTo>
                <a:close/>
                <a:moveTo>
                  <a:pt x="12353" y="6003"/>
                </a:moveTo>
                <a:lnTo>
                  <a:pt x="12353" y="6003"/>
                </a:lnTo>
                <a:lnTo>
                  <a:pt x="12139" y="6003"/>
                </a:lnTo>
                <a:cubicBezTo>
                  <a:pt x="12052" y="6532"/>
                  <a:pt x="11881" y="7032"/>
                  <a:pt x="11641" y="7492"/>
                </a:cubicBezTo>
                <a:lnTo>
                  <a:pt x="11879" y="7492"/>
                </a:lnTo>
                <a:cubicBezTo>
                  <a:pt x="12107" y="7030"/>
                  <a:pt x="12270" y="6530"/>
                  <a:pt x="12353" y="6003"/>
                </a:cubicBezTo>
                <a:close/>
                <a:moveTo>
                  <a:pt x="14020" y="5486"/>
                </a:moveTo>
                <a:lnTo>
                  <a:pt x="14020" y="5486"/>
                </a:lnTo>
                <a:lnTo>
                  <a:pt x="13558" y="5486"/>
                </a:lnTo>
                <a:lnTo>
                  <a:pt x="13558" y="5254"/>
                </a:lnTo>
                <a:lnTo>
                  <a:pt x="14020" y="5254"/>
                </a:lnTo>
                <a:lnTo>
                  <a:pt x="14020" y="5072"/>
                </a:lnTo>
                <a:lnTo>
                  <a:pt x="13558" y="5072"/>
                </a:lnTo>
                <a:lnTo>
                  <a:pt x="13558" y="4865"/>
                </a:lnTo>
                <a:lnTo>
                  <a:pt x="14020" y="4865"/>
                </a:lnTo>
                <a:lnTo>
                  <a:pt x="14020" y="4676"/>
                </a:lnTo>
                <a:lnTo>
                  <a:pt x="13344" y="4676"/>
                </a:lnTo>
                <a:lnTo>
                  <a:pt x="13344" y="5671"/>
                </a:lnTo>
                <a:lnTo>
                  <a:pt x="14020" y="5671"/>
                </a:lnTo>
                <a:lnTo>
                  <a:pt x="14020" y="5486"/>
                </a:lnTo>
                <a:close/>
                <a:moveTo>
                  <a:pt x="12347" y="4342"/>
                </a:moveTo>
                <a:lnTo>
                  <a:pt x="12347" y="4342"/>
                </a:lnTo>
                <a:cubicBezTo>
                  <a:pt x="11942" y="1879"/>
                  <a:pt x="9805" y="0"/>
                  <a:pt x="7227" y="0"/>
                </a:cubicBezTo>
                <a:cubicBezTo>
                  <a:pt x="4649" y="0"/>
                  <a:pt x="2511" y="1879"/>
                  <a:pt x="2107" y="4342"/>
                </a:cubicBezTo>
                <a:lnTo>
                  <a:pt x="2320" y="4342"/>
                </a:lnTo>
                <a:cubicBezTo>
                  <a:pt x="2724" y="1998"/>
                  <a:pt x="4769" y="209"/>
                  <a:pt x="7227" y="209"/>
                </a:cubicBezTo>
                <a:cubicBezTo>
                  <a:pt x="9684" y="209"/>
                  <a:pt x="11730" y="1998"/>
                  <a:pt x="12134" y="4342"/>
                </a:cubicBezTo>
                <a:lnTo>
                  <a:pt x="12347" y="4342"/>
                </a:lnTo>
                <a:close/>
                <a:moveTo>
                  <a:pt x="2314" y="6003"/>
                </a:moveTo>
                <a:lnTo>
                  <a:pt x="2314" y="6003"/>
                </a:lnTo>
                <a:lnTo>
                  <a:pt x="2101" y="6003"/>
                </a:lnTo>
                <a:cubicBezTo>
                  <a:pt x="2184" y="6530"/>
                  <a:pt x="2346" y="7030"/>
                  <a:pt x="2575" y="7492"/>
                </a:cubicBezTo>
                <a:lnTo>
                  <a:pt x="2813" y="7492"/>
                </a:lnTo>
                <a:cubicBezTo>
                  <a:pt x="2572" y="7032"/>
                  <a:pt x="2401" y="6532"/>
                  <a:pt x="2314" y="6003"/>
                </a:cubicBezTo>
                <a:close/>
                <a:moveTo>
                  <a:pt x="11829" y="4676"/>
                </a:moveTo>
                <a:lnTo>
                  <a:pt x="11829" y="4676"/>
                </a:lnTo>
                <a:lnTo>
                  <a:pt x="11619" y="4676"/>
                </a:lnTo>
                <a:lnTo>
                  <a:pt x="11619" y="5671"/>
                </a:lnTo>
                <a:lnTo>
                  <a:pt x="11829" y="5671"/>
                </a:lnTo>
                <a:lnTo>
                  <a:pt x="11829" y="4676"/>
                </a:lnTo>
                <a:close/>
                <a:moveTo>
                  <a:pt x="596" y="5669"/>
                </a:moveTo>
                <a:lnTo>
                  <a:pt x="596" y="5669"/>
                </a:lnTo>
                <a:cubicBezTo>
                  <a:pt x="603" y="5636"/>
                  <a:pt x="759" y="4889"/>
                  <a:pt x="759" y="4877"/>
                </a:cubicBezTo>
                <a:lnTo>
                  <a:pt x="762" y="4877"/>
                </a:lnTo>
                <a:lnTo>
                  <a:pt x="952" y="5669"/>
                </a:lnTo>
                <a:lnTo>
                  <a:pt x="1233" y="5669"/>
                </a:lnTo>
                <a:lnTo>
                  <a:pt x="1511" y="4676"/>
                </a:lnTo>
                <a:lnTo>
                  <a:pt x="1300" y="4676"/>
                </a:lnTo>
                <a:cubicBezTo>
                  <a:pt x="1270" y="4779"/>
                  <a:pt x="1103" y="5343"/>
                  <a:pt x="1090" y="5449"/>
                </a:cubicBezTo>
                <a:lnTo>
                  <a:pt x="1086" y="5449"/>
                </a:lnTo>
                <a:cubicBezTo>
                  <a:pt x="1086" y="5437"/>
                  <a:pt x="923" y="4709"/>
                  <a:pt x="916" y="4676"/>
                </a:cubicBezTo>
                <a:lnTo>
                  <a:pt x="604" y="4676"/>
                </a:lnTo>
                <a:cubicBezTo>
                  <a:pt x="598" y="4703"/>
                  <a:pt x="459" y="5424"/>
                  <a:pt x="454" y="5449"/>
                </a:cubicBezTo>
                <a:lnTo>
                  <a:pt x="449" y="5449"/>
                </a:lnTo>
                <a:cubicBezTo>
                  <a:pt x="436" y="5340"/>
                  <a:pt x="246" y="4781"/>
                  <a:pt x="210" y="4676"/>
                </a:cubicBezTo>
                <a:lnTo>
                  <a:pt x="0" y="4676"/>
                </a:lnTo>
                <a:lnTo>
                  <a:pt x="315" y="5669"/>
                </a:lnTo>
                <a:lnTo>
                  <a:pt x="596" y="5669"/>
                </a:lnTo>
                <a:close/>
                <a:moveTo>
                  <a:pt x="2208" y="4836"/>
                </a:moveTo>
                <a:lnTo>
                  <a:pt x="2208" y="4836"/>
                </a:lnTo>
                <a:cubicBezTo>
                  <a:pt x="2029" y="4836"/>
                  <a:pt x="1904" y="4976"/>
                  <a:pt x="1904" y="5175"/>
                </a:cubicBezTo>
                <a:cubicBezTo>
                  <a:pt x="1904" y="5375"/>
                  <a:pt x="2029" y="5515"/>
                  <a:pt x="2208" y="5515"/>
                </a:cubicBezTo>
                <a:cubicBezTo>
                  <a:pt x="2387" y="5515"/>
                  <a:pt x="2512" y="5375"/>
                  <a:pt x="2512" y="5175"/>
                </a:cubicBezTo>
                <a:cubicBezTo>
                  <a:pt x="2512" y="4976"/>
                  <a:pt x="2387" y="4836"/>
                  <a:pt x="2208" y="4836"/>
                </a:cubicBezTo>
                <a:close/>
                <a:moveTo>
                  <a:pt x="2208" y="4657"/>
                </a:moveTo>
                <a:lnTo>
                  <a:pt x="2208" y="4657"/>
                </a:lnTo>
                <a:cubicBezTo>
                  <a:pt x="2516" y="4657"/>
                  <a:pt x="2706" y="4852"/>
                  <a:pt x="2706" y="5175"/>
                </a:cubicBezTo>
                <a:cubicBezTo>
                  <a:pt x="2706" y="5498"/>
                  <a:pt x="2516" y="5694"/>
                  <a:pt x="2208" y="5694"/>
                </a:cubicBezTo>
                <a:cubicBezTo>
                  <a:pt x="1900" y="5694"/>
                  <a:pt x="1710" y="5498"/>
                  <a:pt x="1710" y="5175"/>
                </a:cubicBezTo>
                <a:cubicBezTo>
                  <a:pt x="1710" y="4853"/>
                  <a:pt x="1900" y="4657"/>
                  <a:pt x="2208" y="4657"/>
                </a:cubicBezTo>
                <a:close/>
                <a:moveTo>
                  <a:pt x="9886" y="4993"/>
                </a:moveTo>
                <a:lnTo>
                  <a:pt x="9886" y="4993"/>
                </a:lnTo>
                <a:cubicBezTo>
                  <a:pt x="9886" y="4903"/>
                  <a:pt x="9825" y="4861"/>
                  <a:pt x="9693" y="4861"/>
                </a:cubicBezTo>
                <a:lnTo>
                  <a:pt x="9454" y="4861"/>
                </a:lnTo>
                <a:lnTo>
                  <a:pt x="9454" y="5123"/>
                </a:lnTo>
                <a:lnTo>
                  <a:pt x="9689" y="5123"/>
                </a:lnTo>
                <a:cubicBezTo>
                  <a:pt x="9791" y="5123"/>
                  <a:pt x="9886" y="5107"/>
                  <a:pt x="9886" y="4993"/>
                </a:cubicBezTo>
                <a:close/>
                <a:moveTo>
                  <a:pt x="9882" y="5290"/>
                </a:moveTo>
                <a:lnTo>
                  <a:pt x="9882" y="5290"/>
                </a:lnTo>
                <a:lnTo>
                  <a:pt x="10144" y="5671"/>
                </a:lnTo>
                <a:lnTo>
                  <a:pt x="9892" y="5671"/>
                </a:lnTo>
                <a:cubicBezTo>
                  <a:pt x="9889" y="5667"/>
                  <a:pt x="9662" y="5321"/>
                  <a:pt x="9658" y="5316"/>
                </a:cubicBezTo>
                <a:lnTo>
                  <a:pt x="9454" y="5316"/>
                </a:lnTo>
                <a:lnTo>
                  <a:pt x="9454" y="5671"/>
                </a:lnTo>
                <a:lnTo>
                  <a:pt x="9240" y="5671"/>
                </a:lnTo>
                <a:lnTo>
                  <a:pt x="9240" y="4676"/>
                </a:lnTo>
                <a:lnTo>
                  <a:pt x="9694" y="4676"/>
                </a:lnTo>
                <a:cubicBezTo>
                  <a:pt x="9926" y="4676"/>
                  <a:pt x="10111" y="4758"/>
                  <a:pt x="10111" y="4992"/>
                </a:cubicBezTo>
                <a:cubicBezTo>
                  <a:pt x="10111" y="5138"/>
                  <a:pt x="10036" y="5244"/>
                  <a:pt x="9882" y="5290"/>
                </a:cubicBezTo>
                <a:close/>
                <a:moveTo>
                  <a:pt x="3394" y="4342"/>
                </a:moveTo>
                <a:lnTo>
                  <a:pt x="3394" y="4342"/>
                </a:lnTo>
                <a:lnTo>
                  <a:pt x="3606" y="4342"/>
                </a:lnTo>
                <a:cubicBezTo>
                  <a:pt x="3801" y="2971"/>
                  <a:pt x="4460" y="1805"/>
                  <a:pt x="5368" y="1122"/>
                </a:cubicBezTo>
                <a:cubicBezTo>
                  <a:pt x="5294" y="1089"/>
                  <a:pt x="5224" y="1055"/>
                  <a:pt x="5159" y="1019"/>
                </a:cubicBezTo>
                <a:cubicBezTo>
                  <a:pt x="4243" y="1747"/>
                  <a:pt x="3586" y="2943"/>
                  <a:pt x="3394" y="4342"/>
                </a:cubicBezTo>
                <a:close/>
                <a:moveTo>
                  <a:pt x="4237" y="4676"/>
                </a:moveTo>
                <a:lnTo>
                  <a:pt x="4237" y="4676"/>
                </a:lnTo>
                <a:lnTo>
                  <a:pt x="4237" y="5671"/>
                </a:lnTo>
                <a:lnTo>
                  <a:pt x="4992" y="5671"/>
                </a:lnTo>
                <a:lnTo>
                  <a:pt x="4992" y="5482"/>
                </a:lnTo>
                <a:lnTo>
                  <a:pt x="4443" y="5482"/>
                </a:lnTo>
                <a:lnTo>
                  <a:pt x="4443" y="4676"/>
                </a:lnTo>
                <a:lnTo>
                  <a:pt x="4237" y="4676"/>
                </a:lnTo>
                <a:close/>
                <a:moveTo>
                  <a:pt x="3234" y="5123"/>
                </a:moveTo>
                <a:lnTo>
                  <a:pt x="3234" y="5123"/>
                </a:lnTo>
                <a:lnTo>
                  <a:pt x="3469" y="5123"/>
                </a:lnTo>
                <a:cubicBezTo>
                  <a:pt x="3572" y="5123"/>
                  <a:pt x="3667" y="5107"/>
                  <a:pt x="3667" y="4993"/>
                </a:cubicBezTo>
                <a:cubicBezTo>
                  <a:pt x="3667" y="4903"/>
                  <a:pt x="3605" y="4861"/>
                  <a:pt x="3473" y="4861"/>
                </a:cubicBezTo>
                <a:lnTo>
                  <a:pt x="3234" y="4861"/>
                </a:lnTo>
                <a:lnTo>
                  <a:pt x="3234" y="5123"/>
                </a:lnTo>
                <a:close/>
                <a:moveTo>
                  <a:pt x="3021" y="4676"/>
                </a:moveTo>
                <a:lnTo>
                  <a:pt x="3021" y="4676"/>
                </a:lnTo>
                <a:lnTo>
                  <a:pt x="3475" y="4676"/>
                </a:lnTo>
                <a:cubicBezTo>
                  <a:pt x="3714" y="4676"/>
                  <a:pt x="3892" y="4754"/>
                  <a:pt x="3892" y="4992"/>
                </a:cubicBezTo>
                <a:cubicBezTo>
                  <a:pt x="3892" y="5138"/>
                  <a:pt x="3816" y="5244"/>
                  <a:pt x="3662" y="5290"/>
                </a:cubicBezTo>
                <a:lnTo>
                  <a:pt x="3925" y="5671"/>
                </a:lnTo>
                <a:lnTo>
                  <a:pt x="3673" y="5671"/>
                </a:lnTo>
                <a:cubicBezTo>
                  <a:pt x="3670" y="5667"/>
                  <a:pt x="3442" y="5321"/>
                  <a:pt x="3439" y="5316"/>
                </a:cubicBezTo>
                <a:lnTo>
                  <a:pt x="3234" y="5316"/>
                </a:lnTo>
                <a:lnTo>
                  <a:pt x="3234" y="5671"/>
                </a:lnTo>
                <a:lnTo>
                  <a:pt x="3021" y="5671"/>
                </a:lnTo>
                <a:lnTo>
                  <a:pt x="3021" y="4676"/>
                </a:lnTo>
                <a:close/>
                <a:moveTo>
                  <a:pt x="4675" y="4342"/>
                </a:moveTo>
                <a:lnTo>
                  <a:pt x="4675" y="4342"/>
                </a:lnTo>
                <a:lnTo>
                  <a:pt x="4886" y="4342"/>
                </a:lnTo>
                <a:cubicBezTo>
                  <a:pt x="4994" y="3310"/>
                  <a:pt x="5343" y="2097"/>
                  <a:pt x="6044" y="1337"/>
                </a:cubicBezTo>
                <a:cubicBezTo>
                  <a:pt x="5966" y="1320"/>
                  <a:pt x="5890" y="1301"/>
                  <a:pt x="5817" y="1280"/>
                </a:cubicBezTo>
                <a:cubicBezTo>
                  <a:pt x="5230" y="1963"/>
                  <a:pt x="4807" y="3061"/>
                  <a:pt x="4675" y="4342"/>
                </a:cubicBezTo>
                <a:close/>
                <a:moveTo>
                  <a:pt x="5584" y="4872"/>
                </a:moveTo>
                <a:lnTo>
                  <a:pt x="5584" y="4872"/>
                </a:lnTo>
                <a:lnTo>
                  <a:pt x="5461" y="4872"/>
                </a:lnTo>
                <a:lnTo>
                  <a:pt x="5461" y="5479"/>
                </a:lnTo>
                <a:lnTo>
                  <a:pt x="5584" y="5479"/>
                </a:lnTo>
                <a:cubicBezTo>
                  <a:pt x="5819" y="5479"/>
                  <a:pt x="5924" y="5385"/>
                  <a:pt x="5924" y="5175"/>
                </a:cubicBezTo>
                <a:cubicBezTo>
                  <a:pt x="5924" y="4965"/>
                  <a:pt x="5819" y="4872"/>
                  <a:pt x="5584" y="4872"/>
                </a:cubicBezTo>
                <a:close/>
                <a:moveTo>
                  <a:pt x="5587" y="4679"/>
                </a:moveTo>
                <a:lnTo>
                  <a:pt x="5587" y="4679"/>
                </a:lnTo>
                <a:cubicBezTo>
                  <a:pt x="5924" y="4679"/>
                  <a:pt x="6146" y="4840"/>
                  <a:pt x="6146" y="5175"/>
                </a:cubicBezTo>
                <a:cubicBezTo>
                  <a:pt x="6146" y="5511"/>
                  <a:pt x="5924" y="5671"/>
                  <a:pt x="5587" y="5671"/>
                </a:cubicBezTo>
                <a:lnTo>
                  <a:pt x="5247" y="5671"/>
                </a:lnTo>
                <a:lnTo>
                  <a:pt x="5247" y="4679"/>
                </a:lnTo>
                <a:lnTo>
                  <a:pt x="5587" y="4679"/>
                </a:lnTo>
                <a:close/>
                <a:moveTo>
                  <a:pt x="5949" y="6003"/>
                </a:moveTo>
                <a:lnTo>
                  <a:pt x="5949" y="6003"/>
                </a:lnTo>
                <a:cubicBezTo>
                  <a:pt x="5976" y="6536"/>
                  <a:pt x="6027" y="7038"/>
                  <a:pt x="6099" y="7492"/>
                </a:cubicBezTo>
                <a:lnTo>
                  <a:pt x="6311" y="7492"/>
                </a:lnTo>
                <a:cubicBezTo>
                  <a:pt x="6229" y="6977"/>
                  <a:pt x="6182" y="6455"/>
                  <a:pt x="6160" y="6003"/>
                </a:cubicBezTo>
                <a:lnTo>
                  <a:pt x="5949" y="6003"/>
                </a:lnTo>
                <a:close/>
                <a:moveTo>
                  <a:pt x="6686" y="1438"/>
                </a:moveTo>
                <a:lnTo>
                  <a:pt x="6686" y="1438"/>
                </a:lnTo>
                <a:cubicBezTo>
                  <a:pt x="6612" y="1431"/>
                  <a:pt x="6539" y="1423"/>
                  <a:pt x="6468" y="1413"/>
                </a:cubicBezTo>
                <a:cubicBezTo>
                  <a:pt x="6202" y="2102"/>
                  <a:pt x="6012" y="3141"/>
                  <a:pt x="5951" y="4342"/>
                </a:cubicBezTo>
                <a:lnTo>
                  <a:pt x="6161" y="4342"/>
                </a:lnTo>
                <a:cubicBezTo>
                  <a:pt x="6228" y="3058"/>
                  <a:pt x="6441" y="2056"/>
                  <a:pt x="6686" y="1438"/>
                </a:cubicBezTo>
                <a:close/>
                <a:moveTo>
                  <a:pt x="3601" y="6003"/>
                </a:moveTo>
                <a:lnTo>
                  <a:pt x="3601" y="6003"/>
                </a:lnTo>
                <a:lnTo>
                  <a:pt x="3389" y="6003"/>
                </a:lnTo>
                <a:cubicBezTo>
                  <a:pt x="3459" y="6532"/>
                  <a:pt x="3595" y="7033"/>
                  <a:pt x="3787" y="7492"/>
                </a:cubicBezTo>
                <a:lnTo>
                  <a:pt x="4016" y="7492"/>
                </a:lnTo>
                <a:cubicBezTo>
                  <a:pt x="3816" y="7036"/>
                  <a:pt x="3674" y="6535"/>
                  <a:pt x="3601" y="6003"/>
                </a:cubicBezTo>
                <a:close/>
                <a:moveTo>
                  <a:pt x="7435" y="5549"/>
                </a:moveTo>
                <a:lnTo>
                  <a:pt x="7435" y="5549"/>
                </a:lnTo>
                <a:cubicBezTo>
                  <a:pt x="7325" y="5549"/>
                  <a:pt x="7245" y="5503"/>
                  <a:pt x="7230" y="5391"/>
                </a:cubicBezTo>
                <a:lnTo>
                  <a:pt x="7005" y="5391"/>
                </a:lnTo>
                <a:cubicBezTo>
                  <a:pt x="7022" y="5622"/>
                  <a:pt x="7207" y="5721"/>
                  <a:pt x="7438" y="5721"/>
                </a:cubicBezTo>
                <a:cubicBezTo>
                  <a:pt x="7648" y="5721"/>
                  <a:pt x="7830" y="5614"/>
                  <a:pt x="7837" y="5404"/>
                </a:cubicBezTo>
                <a:cubicBezTo>
                  <a:pt x="7844" y="5188"/>
                  <a:pt x="7686" y="5144"/>
                  <a:pt x="7503" y="5094"/>
                </a:cubicBezTo>
                <a:cubicBezTo>
                  <a:pt x="7393" y="5064"/>
                  <a:pt x="7248" y="5024"/>
                  <a:pt x="7252" y="4910"/>
                </a:cubicBezTo>
                <a:cubicBezTo>
                  <a:pt x="7255" y="4830"/>
                  <a:pt x="7339" y="4797"/>
                  <a:pt x="7419" y="4799"/>
                </a:cubicBezTo>
                <a:cubicBezTo>
                  <a:pt x="7537" y="4803"/>
                  <a:pt x="7588" y="4860"/>
                  <a:pt x="7595" y="4952"/>
                </a:cubicBezTo>
                <a:lnTo>
                  <a:pt x="7815" y="4952"/>
                </a:lnTo>
                <a:cubicBezTo>
                  <a:pt x="7806" y="4723"/>
                  <a:pt x="7638" y="4630"/>
                  <a:pt x="7408" y="4630"/>
                </a:cubicBezTo>
                <a:cubicBezTo>
                  <a:pt x="7211" y="4630"/>
                  <a:pt x="7037" y="4732"/>
                  <a:pt x="7030" y="4926"/>
                </a:cubicBezTo>
                <a:cubicBezTo>
                  <a:pt x="7023" y="5153"/>
                  <a:pt x="7198" y="5196"/>
                  <a:pt x="7399" y="5253"/>
                </a:cubicBezTo>
                <a:cubicBezTo>
                  <a:pt x="7495" y="5281"/>
                  <a:pt x="7607" y="5312"/>
                  <a:pt x="7610" y="5409"/>
                </a:cubicBezTo>
                <a:cubicBezTo>
                  <a:pt x="7608" y="5488"/>
                  <a:pt x="7541" y="5549"/>
                  <a:pt x="7435" y="5549"/>
                </a:cubicBezTo>
                <a:close/>
                <a:moveTo>
                  <a:pt x="7122" y="1461"/>
                </a:moveTo>
                <a:lnTo>
                  <a:pt x="7122" y="1461"/>
                </a:lnTo>
                <a:lnTo>
                  <a:pt x="7122" y="4342"/>
                </a:lnTo>
                <a:lnTo>
                  <a:pt x="7332" y="4342"/>
                </a:lnTo>
                <a:lnTo>
                  <a:pt x="7332" y="1461"/>
                </a:lnTo>
                <a:cubicBezTo>
                  <a:pt x="7151" y="1464"/>
                  <a:pt x="7316" y="1464"/>
                  <a:pt x="7122" y="1461"/>
                </a:cubicBezTo>
                <a:close/>
                <a:moveTo>
                  <a:pt x="8911" y="4865"/>
                </a:moveTo>
                <a:lnTo>
                  <a:pt x="8911" y="4865"/>
                </a:lnTo>
                <a:lnTo>
                  <a:pt x="8911" y="4676"/>
                </a:lnTo>
                <a:lnTo>
                  <a:pt x="8147" y="4676"/>
                </a:lnTo>
                <a:lnTo>
                  <a:pt x="8147" y="5671"/>
                </a:lnTo>
                <a:lnTo>
                  <a:pt x="8935" y="5671"/>
                </a:lnTo>
                <a:lnTo>
                  <a:pt x="8935" y="5486"/>
                </a:lnTo>
                <a:lnTo>
                  <a:pt x="8361" y="5486"/>
                </a:lnTo>
                <a:lnTo>
                  <a:pt x="8361" y="5254"/>
                </a:lnTo>
                <a:lnTo>
                  <a:pt x="8823" y="5254"/>
                </a:lnTo>
                <a:lnTo>
                  <a:pt x="8823" y="5072"/>
                </a:lnTo>
                <a:lnTo>
                  <a:pt x="8361" y="5072"/>
                </a:lnTo>
                <a:lnTo>
                  <a:pt x="8361" y="4865"/>
                </a:lnTo>
                <a:lnTo>
                  <a:pt x="8911" y="4865"/>
                </a:lnTo>
                <a:close/>
                <a:moveTo>
                  <a:pt x="8294" y="6003"/>
                </a:moveTo>
                <a:lnTo>
                  <a:pt x="8294" y="6003"/>
                </a:lnTo>
                <a:cubicBezTo>
                  <a:pt x="8267" y="6553"/>
                  <a:pt x="8212" y="7052"/>
                  <a:pt x="8140" y="7492"/>
                </a:cubicBezTo>
                <a:lnTo>
                  <a:pt x="8355" y="7492"/>
                </a:lnTo>
                <a:cubicBezTo>
                  <a:pt x="8427" y="7038"/>
                  <a:pt x="8478" y="6536"/>
                  <a:pt x="8504" y="6003"/>
                </a:cubicBezTo>
                <a:lnTo>
                  <a:pt x="8294" y="6003"/>
                </a:lnTo>
                <a:close/>
                <a:moveTo>
                  <a:pt x="4883" y="6003"/>
                </a:moveTo>
                <a:lnTo>
                  <a:pt x="4883" y="6003"/>
                </a:lnTo>
                <a:cubicBezTo>
                  <a:pt x="4932" y="6483"/>
                  <a:pt x="5031" y="6999"/>
                  <a:pt x="5192" y="7492"/>
                </a:cubicBezTo>
                <a:lnTo>
                  <a:pt x="4972" y="7492"/>
                </a:lnTo>
                <a:cubicBezTo>
                  <a:pt x="4828" y="7038"/>
                  <a:pt x="4725" y="6536"/>
                  <a:pt x="4672" y="6003"/>
                </a:cubicBezTo>
                <a:lnTo>
                  <a:pt x="4883" y="6003"/>
                </a:lnTo>
                <a:close/>
              </a:path>
            </a:pathLst>
          </a:custGeom>
          <a:solidFill>
            <a:srgbClr val="00175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5302985" cy="2255519"/>
          </a:xfrm>
        </p:spPr>
        <p:txBody>
          <a:bodyPr rIns="137160" anchor="b" anchorCtr="0"/>
          <a:lstStyle>
            <a:lvl1pPr>
              <a:defRPr sz="4266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3" y="2987041"/>
            <a:ext cx="3779381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0823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 userDrawn="1"/>
        </p:nvSpPr>
        <p:spPr bwMode="hidden">
          <a:xfrm>
            <a:off x="0" y="0"/>
            <a:ext cx="12188825" cy="6858000"/>
          </a:xfrm>
          <a:custGeom>
            <a:avLst/>
            <a:gdLst>
              <a:gd name="T0" fmla="*/ 17163 w 19200"/>
              <a:gd name="T1" fmla="*/ 6575 h 10809"/>
              <a:gd name="T2" fmla="*/ 17052 w 19200"/>
              <a:gd name="T3" fmla="*/ 6382 h 10809"/>
              <a:gd name="T4" fmla="*/ 18502 w 19200"/>
              <a:gd name="T5" fmla="*/ 6504 h 10809"/>
              <a:gd name="T6" fmla="*/ 19080 w 19200"/>
              <a:gd name="T7" fmla="*/ 6835 h 10809"/>
              <a:gd name="T8" fmla="*/ 3072 w 19200"/>
              <a:gd name="T9" fmla="*/ 5298 h 10809"/>
              <a:gd name="T10" fmla="*/ 3164 w 19200"/>
              <a:gd name="T11" fmla="*/ 5603 h 10809"/>
              <a:gd name="T12" fmla="*/ 7795 w 19200"/>
              <a:gd name="T13" fmla="*/ 0 h 10809"/>
              <a:gd name="T14" fmla="*/ 10034 w 19200"/>
              <a:gd name="T15" fmla="*/ 0 h 10809"/>
              <a:gd name="T16" fmla="*/ 15218 w 19200"/>
              <a:gd name="T17" fmla="*/ 3216 h 10809"/>
              <a:gd name="T18" fmla="*/ 16154 w 19200"/>
              <a:gd name="T19" fmla="*/ 3362 h 10809"/>
              <a:gd name="T20" fmla="*/ 10633 w 19200"/>
              <a:gd name="T21" fmla="*/ 2356 h 10809"/>
              <a:gd name="T22" fmla="*/ 12001 w 19200"/>
              <a:gd name="T23" fmla="*/ 770 h 10809"/>
              <a:gd name="T24" fmla="*/ 13981 w 19200"/>
              <a:gd name="T25" fmla="*/ 827 h 10809"/>
              <a:gd name="T26" fmla="*/ 6291 w 19200"/>
              <a:gd name="T27" fmla="*/ 5727 h 10809"/>
              <a:gd name="T28" fmla="*/ 6291 w 19200"/>
              <a:gd name="T29" fmla="*/ 9042 h 10809"/>
              <a:gd name="T30" fmla="*/ 5190 w 19200"/>
              <a:gd name="T31" fmla="*/ 2655 h 10809"/>
              <a:gd name="T32" fmla="*/ 4159 w 19200"/>
              <a:gd name="T33" fmla="*/ 7282 h 10809"/>
              <a:gd name="T34" fmla="*/ 3462 w 19200"/>
              <a:gd name="T35" fmla="*/ 7576 h 10809"/>
              <a:gd name="T36" fmla="*/ 4973 w 19200"/>
              <a:gd name="T37" fmla="*/ 0 h 10809"/>
              <a:gd name="T38" fmla="*/ 15381 w 19200"/>
              <a:gd name="T39" fmla="*/ 6525 h 10809"/>
              <a:gd name="T40" fmla="*/ 16342 w 19200"/>
              <a:gd name="T41" fmla="*/ 5679 h 10809"/>
              <a:gd name="T42" fmla="*/ 12099 w 19200"/>
              <a:gd name="T43" fmla="*/ 5524 h 10809"/>
              <a:gd name="T44" fmla="*/ 12569 w 19200"/>
              <a:gd name="T45" fmla="*/ 6527 h 10809"/>
              <a:gd name="T46" fmla="*/ 6418 w 19200"/>
              <a:gd name="T47" fmla="*/ 6864 h 10809"/>
              <a:gd name="T48" fmla="*/ 5498 w 19200"/>
              <a:gd name="T49" fmla="*/ 8069 h 10809"/>
              <a:gd name="T50" fmla="*/ 10735 w 19200"/>
              <a:gd name="T51" fmla="*/ 5754 h 10809"/>
              <a:gd name="T52" fmla="*/ 14267 w 19200"/>
              <a:gd name="T53" fmla="*/ 6393 h 10809"/>
              <a:gd name="T54" fmla="*/ 14072 w 19200"/>
              <a:gd name="T55" fmla="*/ 6389 h 10809"/>
              <a:gd name="T56" fmla="*/ 7025 w 19200"/>
              <a:gd name="T57" fmla="*/ 7878 h 10809"/>
              <a:gd name="T58" fmla="*/ 8797 w 19200"/>
              <a:gd name="T59" fmla="*/ 6737 h 10809"/>
              <a:gd name="T60" fmla="*/ 8778 w 19200"/>
              <a:gd name="T61" fmla="*/ 7285 h 10809"/>
              <a:gd name="T62" fmla="*/ 9851 w 19200"/>
              <a:gd name="T63" fmla="*/ 7472 h 10809"/>
              <a:gd name="T64" fmla="*/ 1599 w 19200"/>
              <a:gd name="T65" fmla="*/ 2604 h 10809"/>
              <a:gd name="T66" fmla="*/ 6619 w 19200"/>
              <a:gd name="T67" fmla="*/ 10090 h 10809"/>
              <a:gd name="T68" fmla="*/ 3374 w 19200"/>
              <a:gd name="T69" fmla="*/ 9872 h 10809"/>
              <a:gd name="T70" fmla="*/ 0 w 19200"/>
              <a:gd name="T71" fmla="*/ 8877 h 10809"/>
              <a:gd name="T72" fmla="*/ 1259 w 19200"/>
              <a:gd name="T73" fmla="*/ 10809 h 10809"/>
              <a:gd name="T74" fmla="*/ 906 w 19200"/>
              <a:gd name="T75" fmla="*/ 8456 h 10809"/>
              <a:gd name="T76" fmla="*/ 6086 w 19200"/>
              <a:gd name="T77" fmla="*/ 3235 h 10809"/>
              <a:gd name="T78" fmla="*/ 3904 w 19200"/>
              <a:gd name="T79" fmla="*/ 1884 h 10809"/>
              <a:gd name="T80" fmla="*/ 7711 w 19200"/>
              <a:gd name="T81" fmla="*/ 3891 h 10809"/>
              <a:gd name="T82" fmla="*/ 3270 w 19200"/>
              <a:gd name="T83" fmla="*/ 1249 h 10809"/>
              <a:gd name="T84" fmla="*/ 3058 w 19200"/>
              <a:gd name="T85" fmla="*/ 10809 h 10809"/>
              <a:gd name="T86" fmla="*/ 13980 w 19200"/>
              <a:gd name="T87" fmla="*/ 8057 h 10809"/>
              <a:gd name="T88" fmla="*/ 19200 w 19200"/>
              <a:gd name="T89" fmla="*/ 4981 h 10809"/>
              <a:gd name="T90" fmla="*/ 17513 w 19200"/>
              <a:gd name="T91" fmla="*/ 4091 h 10809"/>
              <a:gd name="T92" fmla="*/ 8446 w 19200"/>
              <a:gd name="T93" fmla="*/ 3297 h 10809"/>
              <a:gd name="T94" fmla="*/ 4176 w 19200"/>
              <a:gd name="T95" fmla="*/ 0 h 10809"/>
              <a:gd name="T96" fmla="*/ 5794 w 19200"/>
              <a:gd name="T97" fmla="*/ 4268 h 10809"/>
              <a:gd name="T98" fmla="*/ 2572 w 19200"/>
              <a:gd name="T99" fmla="*/ 0 h 10809"/>
              <a:gd name="T100" fmla="*/ 4401 w 19200"/>
              <a:gd name="T101" fmla="*/ 10809 h 10809"/>
              <a:gd name="T102" fmla="*/ 10301 w 19200"/>
              <a:gd name="T103" fmla="*/ 3256 h 10809"/>
              <a:gd name="T104" fmla="*/ 16105 w 19200"/>
              <a:gd name="T105" fmla="*/ 8817 h 10809"/>
              <a:gd name="T106" fmla="*/ 13876 w 19200"/>
              <a:gd name="T107" fmla="*/ 10393 h 10809"/>
              <a:gd name="T108" fmla="*/ 17179 w 19200"/>
              <a:gd name="T109" fmla="*/ 2356 h 10809"/>
              <a:gd name="T110" fmla="*/ 12942 w 19200"/>
              <a:gd name="T111" fmla="*/ 10809 h 10809"/>
              <a:gd name="T112" fmla="*/ 14929 w 19200"/>
              <a:gd name="T113" fmla="*/ 10474 h 10809"/>
              <a:gd name="T114" fmla="*/ 17374 w 19200"/>
              <a:gd name="T115" fmla="*/ 9309 h 10809"/>
              <a:gd name="T116" fmla="*/ 8709 w 19200"/>
              <a:gd name="T117" fmla="*/ 9862 h 10809"/>
              <a:gd name="T118" fmla="*/ 10755 w 19200"/>
              <a:gd name="T119" fmla="*/ 10809 h 10809"/>
              <a:gd name="T120" fmla="*/ 12001 w 19200"/>
              <a:gd name="T121" fmla="*/ 10760 h 10809"/>
              <a:gd name="T122" fmla="*/ 12825 w 19200"/>
              <a:gd name="T123" fmla="*/ 10514 h 10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200" h="10809">
                <a:moveTo>
                  <a:pt x="9021" y="0"/>
                </a:moveTo>
                <a:lnTo>
                  <a:pt x="9021" y="0"/>
                </a:lnTo>
                <a:lnTo>
                  <a:pt x="8809" y="0"/>
                </a:lnTo>
                <a:lnTo>
                  <a:pt x="8249" y="2990"/>
                </a:lnTo>
                <a:cubicBezTo>
                  <a:pt x="8339" y="2985"/>
                  <a:pt x="8394" y="2984"/>
                  <a:pt x="8463" y="2984"/>
                </a:cubicBezTo>
                <a:lnTo>
                  <a:pt x="9021" y="0"/>
                </a:lnTo>
                <a:close/>
                <a:moveTo>
                  <a:pt x="16748" y="6933"/>
                </a:moveTo>
                <a:lnTo>
                  <a:pt x="16748" y="6933"/>
                </a:lnTo>
                <a:lnTo>
                  <a:pt x="17163" y="6575"/>
                </a:lnTo>
                <a:lnTo>
                  <a:pt x="17538" y="7226"/>
                </a:lnTo>
                <a:lnTo>
                  <a:pt x="17853" y="7362"/>
                </a:lnTo>
                <a:lnTo>
                  <a:pt x="17341" y="6464"/>
                </a:lnTo>
                <a:lnTo>
                  <a:pt x="17810" y="6054"/>
                </a:lnTo>
                <a:lnTo>
                  <a:pt x="17581" y="5960"/>
                </a:lnTo>
                <a:lnTo>
                  <a:pt x="17233" y="6274"/>
                </a:lnTo>
                <a:lnTo>
                  <a:pt x="16874" y="5644"/>
                </a:lnTo>
                <a:cubicBezTo>
                  <a:pt x="16773" y="5608"/>
                  <a:pt x="16671" y="5572"/>
                  <a:pt x="16566" y="5538"/>
                </a:cubicBezTo>
                <a:lnTo>
                  <a:pt x="17052" y="6382"/>
                </a:lnTo>
                <a:lnTo>
                  <a:pt x="16525" y="6851"/>
                </a:lnTo>
                <a:cubicBezTo>
                  <a:pt x="16600" y="6877"/>
                  <a:pt x="16675" y="6905"/>
                  <a:pt x="16748" y="6933"/>
                </a:cubicBezTo>
                <a:close/>
                <a:moveTo>
                  <a:pt x="19200" y="250"/>
                </a:moveTo>
                <a:lnTo>
                  <a:pt x="19200" y="250"/>
                </a:lnTo>
                <a:lnTo>
                  <a:pt x="19153" y="0"/>
                </a:lnTo>
                <a:lnTo>
                  <a:pt x="18940" y="0"/>
                </a:lnTo>
                <a:lnTo>
                  <a:pt x="19200" y="1387"/>
                </a:lnTo>
                <a:lnTo>
                  <a:pt x="19200" y="250"/>
                </a:lnTo>
                <a:close/>
                <a:moveTo>
                  <a:pt x="18502" y="6504"/>
                </a:moveTo>
                <a:lnTo>
                  <a:pt x="18502" y="6504"/>
                </a:lnTo>
                <a:lnTo>
                  <a:pt x="18257" y="6427"/>
                </a:lnTo>
                <a:lnTo>
                  <a:pt x="18257" y="6810"/>
                </a:lnTo>
                <a:lnTo>
                  <a:pt x="18502" y="6887"/>
                </a:lnTo>
                <a:cubicBezTo>
                  <a:pt x="18722" y="6959"/>
                  <a:pt x="18867" y="6983"/>
                  <a:pt x="18867" y="6798"/>
                </a:cubicBezTo>
                <a:cubicBezTo>
                  <a:pt x="18867" y="6649"/>
                  <a:pt x="18728" y="6578"/>
                  <a:pt x="18502" y="6504"/>
                </a:cubicBezTo>
                <a:close/>
                <a:moveTo>
                  <a:pt x="18689" y="6358"/>
                </a:moveTo>
                <a:lnTo>
                  <a:pt x="18689" y="6358"/>
                </a:lnTo>
                <a:cubicBezTo>
                  <a:pt x="18957" y="6473"/>
                  <a:pt x="19080" y="6612"/>
                  <a:pt x="19080" y="6835"/>
                </a:cubicBezTo>
                <a:cubicBezTo>
                  <a:pt x="19080" y="7033"/>
                  <a:pt x="18908" y="7224"/>
                  <a:pt x="18522" y="7097"/>
                </a:cubicBezTo>
                <a:lnTo>
                  <a:pt x="18257" y="7011"/>
                </a:lnTo>
                <a:lnTo>
                  <a:pt x="18257" y="7520"/>
                </a:lnTo>
                <a:lnTo>
                  <a:pt x="18044" y="7440"/>
                </a:lnTo>
                <a:lnTo>
                  <a:pt x="18044" y="6140"/>
                </a:lnTo>
                <a:cubicBezTo>
                  <a:pt x="18479" y="6275"/>
                  <a:pt x="18614" y="6328"/>
                  <a:pt x="18689" y="6358"/>
                </a:cubicBezTo>
                <a:close/>
                <a:moveTo>
                  <a:pt x="6291" y="6258"/>
                </a:moveTo>
                <a:lnTo>
                  <a:pt x="6291" y="6258"/>
                </a:lnTo>
                <a:cubicBezTo>
                  <a:pt x="5059" y="6257"/>
                  <a:pt x="4031" y="5910"/>
                  <a:pt x="3072" y="5298"/>
                </a:cubicBezTo>
                <a:lnTo>
                  <a:pt x="2054" y="7565"/>
                </a:lnTo>
                <a:cubicBezTo>
                  <a:pt x="3391" y="8342"/>
                  <a:pt x="4795" y="8720"/>
                  <a:pt x="6291" y="8720"/>
                </a:cubicBezTo>
                <a:cubicBezTo>
                  <a:pt x="10201" y="8720"/>
                  <a:pt x="11122" y="6997"/>
                  <a:pt x="13980" y="6997"/>
                </a:cubicBezTo>
                <a:cubicBezTo>
                  <a:pt x="16116" y="6997"/>
                  <a:pt x="17171" y="7959"/>
                  <a:pt x="19200" y="8446"/>
                </a:cubicBezTo>
                <a:lnTo>
                  <a:pt x="19200" y="8231"/>
                </a:lnTo>
                <a:cubicBezTo>
                  <a:pt x="17207" y="7743"/>
                  <a:pt x="16161" y="6788"/>
                  <a:pt x="13980" y="6788"/>
                </a:cubicBezTo>
                <a:cubicBezTo>
                  <a:pt x="11051" y="6788"/>
                  <a:pt x="10170" y="8511"/>
                  <a:pt x="6291" y="8511"/>
                </a:cubicBezTo>
                <a:cubicBezTo>
                  <a:pt x="4888" y="8511"/>
                  <a:pt x="3518" y="8155"/>
                  <a:pt x="2322" y="7479"/>
                </a:cubicBezTo>
                <a:lnTo>
                  <a:pt x="3164" y="5603"/>
                </a:lnTo>
                <a:cubicBezTo>
                  <a:pt x="4092" y="6168"/>
                  <a:pt x="5171" y="6466"/>
                  <a:pt x="6291" y="6466"/>
                </a:cubicBezTo>
                <a:cubicBezTo>
                  <a:pt x="9740" y="6466"/>
                  <a:pt x="10436" y="4743"/>
                  <a:pt x="13981" y="4743"/>
                </a:cubicBezTo>
                <a:cubicBezTo>
                  <a:pt x="16483" y="4743"/>
                  <a:pt x="17566" y="5602"/>
                  <a:pt x="19200" y="6107"/>
                </a:cubicBezTo>
                <a:lnTo>
                  <a:pt x="19200" y="5888"/>
                </a:lnTo>
                <a:cubicBezTo>
                  <a:pt x="17600" y="5382"/>
                  <a:pt x="16508" y="4534"/>
                  <a:pt x="13981" y="4534"/>
                </a:cubicBezTo>
                <a:cubicBezTo>
                  <a:pt x="10376" y="4534"/>
                  <a:pt x="9693" y="6258"/>
                  <a:pt x="6291" y="6258"/>
                </a:cubicBezTo>
                <a:close/>
                <a:moveTo>
                  <a:pt x="8009" y="0"/>
                </a:moveTo>
                <a:lnTo>
                  <a:pt x="8009" y="0"/>
                </a:lnTo>
                <a:lnTo>
                  <a:pt x="7795" y="0"/>
                </a:lnTo>
                <a:lnTo>
                  <a:pt x="7044" y="3345"/>
                </a:lnTo>
                <a:cubicBezTo>
                  <a:pt x="7120" y="3303"/>
                  <a:pt x="7200" y="3261"/>
                  <a:pt x="7286" y="3221"/>
                </a:cubicBezTo>
                <a:lnTo>
                  <a:pt x="8009" y="0"/>
                </a:lnTo>
                <a:close/>
                <a:moveTo>
                  <a:pt x="10034" y="0"/>
                </a:moveTo>
                <a:lnTo>
                  <a:pt x="10034" y="0"/>
                </a:lnTo>
                <a:lnTo>
                  <a:pt x="9822" y="0"/>
                </a:lnTo>
                <a:lnTo>
                  <a:pt x="9390" y="2891"/>
                </a:lnTo>
                <a:cubicBezTo>
                  <a:pt x="9466" y="2819"/>
                  <a:pt x="9546" y="2751"/>
                  <a:pt x="9631" y="2688"/>
                </a:cubicBezTo>
                <a:lnTo>
                  <a:pt x="10034" y="0"/>
                </a:lnTo>
                <a:close/>
                <a:moveTo>
                  <a:pt x="6997" y="0"/>
                </a:moveTo>
                <a:lnTo>
                  <a:pt x="6997" y="0"/>
                </a:lnTo>
                <a:lnTo>
                  <a:pt x="6780" y="0"/>
                </a:lnTo>
                <a:lnTo>
                  <a:pt x="6126" y="2498"/>
                </a:lnTo>
                <a:cubicBezTo>
                  <a:pt x="6194" y="2494"/>
                  <a:pt x="6267" y="2491"/>
                  <a:pt x="6344" y="2490"/>
                </a:cubicBezTo>
                <a:lnTo>
                  <a:pt x="6997" y="0"/>
                </a:lnTo>
                <a:close/>
                <a:moveTo>
                  <a:pt x="15009" y="3195"/>
                </a:moveTo>
                <a:lnTo>
                  <a:pt x="15009" y="3195"/>
                </a:lnTo>
                <a:cubicBezTo>
                  <a:pt x="15080" y="3201"/>
                  <a:pt x="15150" y="3208"/>
                  <a:pt x="15218" y="3216"/>
                </a:cubicBezTo>
                <a:lnTo>
                  <a:pt x="15136" y="1017"/>
                </a:lnTo>
                <a:cubicBezTo>
                  <a:pt x="15068" y="1032"/>
                  <a:pt x="14998" y="1045"/>
                  <a:pt x="14929" y="1057"/>
                </a:cubicBezTo>
                <a:lnTo>
                  <a:pt x="15009" y="3195"/>
                </a:lnTo>
                <a:close/>
                <a:moveTo>
                  <a:pt x="16154" y="3362"/>
                </a:moveTo>
                <a:lnTo>
                  <a:pt x="16154" y="3362"/>
                </a:lnTo>
                <a:cubicBezTo>
                  <a:pt x="16226" y="3377"/>
                  <a:pt x="16297" y="3393"/>
                  <a:pt x="16367" y="3409"/>
                </a:cubicBezTo>
                <a:lnTo>
                  <a:pt x="16163" y="687"/>
                </a:lnTo>
                <a:cubicBezTo>
                  <a:pt x="16096" y="717"/>
                  <a:pt x="16028" y="744"/>
                  <a:pt x="15960" y="770"/>
                </a:cubicBezTo>
                <a:lnTo>
                  <a:pt x="16154" y="3362"/>
                </a:lnTo>
                <a:close/>
                <a:moveTo>
                  <a:pt x="13876" y="1137"/>
                </a:moveTo>
                <a:lnTo>
                  <a:pt x="13876" y="1137"/>
                </a:lnTo>
                <a:lnTo>
                  <a:pt x="13876" y="3152"/>
                </a:lnTo>
                <a:cubicBezTo>
                  <a:pt x="13911" y="3152"/>
                  <a:pt x="13945" y="3151"/>
                  <a:pt x="13981" y="3151"/>
                </a:cubicBezTo>
                <a:cubicBezTo>
                  <a:pt x="14016" y="3151"/>
                  <a:pt x="14050" y="3152"/>
                  <a:pt x="14085" y="3152"/>
                </a:cubicBezTo>
                <a:lnTo>
                  <a:pt x="14085" y="1137"/>
                </a:lnTo>
                <a:cubicBezTo>
                  <a:pt x="14050" y="1138"/>
                  <a:pt x="14016" y="1140"/>
                  <a:pt x="13981" y="1140"/>
                </a:cubicBezTo>
                <a:cubicBezTo>
                  <a:pt x="13945" y="1140"/>
                  <a:pt x="13911" y="1138"/>
                  <a:pt x="13876" y="1137"/>
                </a:cubicBezTo>
                <a:close/>
                <a:moveTo>
                  <a:pt x="10633" y="2356"/>
                </a:moveTo>
                <a:lnTo>
                  <a:pt x="10633" y="2356"/>
                </a:lnTo>
                <a:lnTo>
                  <a:pt x="10782" y="2356"/>
                </a:lnTo>
                <a:lnTo>
                  <a:pt x="11016" y="269"/>
                </a:lnTo>
                <a:cubicBezTo>
                  <a:pt x="10950" y="226"/>
                  <a:pt x="10885" y="182"/>
                  <a:pt x="10821" y="137"/>
                </a:cubicBezTo>
                <a:lnTo>
                  <a:pt x="10571" y="2358"/>
                </a:lnTo>
                <a:cubicBezTo>
                  <a:pt x="10592" y="2358"/>
                  <a:pt x="10612" y="2356"/>
                  <a:pt x="10633" y="2356"/>
                </a:cubicBezTo>
                <a:close/>
                <a:moveTo>
                  <a:pt x="11807" y="3362"/>
                </a:moveTo>
                <a:lnTo>
                  <a:pt x="11807" y="3362"/>
                </a:lnTo>
                <a:lnTo>
                  <a:pt x="12001" y="770"/>
                </a:lnTo>
                <a:cubicBezTo>
                  <a:pt x="11933" y="744"/>
                  <a:pt x="11865" y="717"/>
                  <a:pt x="11798" y="687"/>
                </a:cubicBezTo>
                <a:lnTo>
                  <a:pt x="11594" y="3409"/>
                </a:lnTo>
                <a:cubicBezTo>
                  <a:pt x="11664" y="3393"/>
                  <a:pt x="11735" y="3378"/>
                  <a:pt x="11807" y="3362"/>
                </a:cubicBezTo>
                <a:close/>
                <a:moveTo>
                  <a:pt x="16377" y="0"/>
                </a:moveTo>
                <a:lnTo>
                  <a:pt x="16377" y="0"/>
                </a:lnTo>
                <a:cubicBezTo>
                  <a:pt x="15666" y="393"/>
                  <a:pt x="14849" y="618"/>
                  <a:pt x="13981" y="618"/>
                </a:cubicBezTo>
                <a:cubicBezTo>
                  <a:pt x="13112" y="618"/>
                  <a:pt x="12295" y="393"/>
                  <a:pt x="11584" y="0"/>
                </a:cubicBezTo>
                <a:lnTo>
                  <a:pt x="11174" y="0"/>
                </a:lnTo>
                <a:cubicBezTo>
                  <a:pt x="11982" y="522"/>
                  <a:pt x="12946" y="827"/>
                  <a:pt x="13981" y="827"/>
                </a:cubicBezTo>
                <a:cubicBezTo>
                  <a:pt x="15015" y="827"/>
                  <a:pt x="15979" y="522"/>
                  <a:pt x="16787" y="0"/>
                </a:cubicBezTo>
                <a:lnTo>
                  <a:pt x="16377" y="0"/>
                </a:lnTo>
                <a:close/>
                <a:moveTo>
                  <a:pt x="12952" y="3195"/>
                </a:moveTo>
                <a:lnTo>
                  <a:pt x="12952" y="3195"/>
                </a:lnTo>
                <a:lnTo>
                  <a:pt x="13032" y="1057"/>
                </a:lnTo>
                <a:cubicBezTo>
                  <a:pt x="12963" y="1045"/>
                  <a:pt x="12893" y="1032"/>
                  <a:pt x="12825" y="1017"/>
                </a:cubicBezTo>
                <a:lnTo>
                  <a:pt x="12743" y="3216"/>
                </a:lnTo>
                <a:cubicBezTo>
                  <a:pt x="12811" y="3208"/>
                  <a:pt x="12881" y="3201"/>
                  <a:pt x="12952" y="3195"/>
                </a:cubicBezTo>
                <a:close/>
                <a:moveTo>
                  <a:pt x="6291" y="5727"/>
                </a:moveTo>
                <a:lnTo>
                  <a:pt x="6291" y="5727"/>
                </a:lnTo>
                <a:cubicBezTo>
                  <a:pt x="4914" y="5727"/>
                  <a:pt x="3700" y="5258"/>
                  <a:pt x="2633" y="4258"/>
                </a:cubicBezTo>
                <a:lnTo>
                  <a:pt x="1232" y="7663"/>
                </a:lnTo>
                <a:cubicBezTo>
                  <a:pt x="2786" y="8739"/>
                  <a:pt x="4492" y="9251"/>
                  <a:pt x="6291" y="9251"/>
                </a:cubicBezTo>
                <a:cubicBezTo>
                  <a:pt x="10232" y="9251"/>
                  <a:pt x="11352" y="7527"/>
                  <a:pt x="13980" y="7527"/>
                </a:cubicBezTo>
                <a:cubicBezTo>
                  <a:pt x="15959" y="7527"/>
                  <a:pt x="17083" y="8504"/>
                  <a:pt x="19200" y="8987"/>
                </a:cubicBezTo>
                <a:lnTo>
                  <a:pt x="19200" y="8771"/>
                </a:lnTo>
                <a:cubicBezTo>
                  <a:pt x="17122" y="8286"/>
                  <a:pt x="15995" y="7318"/>
                  <a:pt x="13980" y="7318"/>
                </a:cubicBezTo>
                <a:cubicBezTo>
                  <a:pt x="11294" y="7318"/>
                  <a:pt x="10185" y="9042"/>
                  <a:pt x="6291" y="9042"/>
                </a:cubicBezTo>
                <a:cubicBezTo>
                  <a:pt x="4553" y="9042"/>
                  <a:pt x="2895" y="8539"/>
                  <a:pt x="1490" y="7586"/>
                </a:cubicBezTo>
                <a:lnTo>
                  <a:pt x="2712" y="4615"/>
                </a:lnTo>
                <a:cubicBezTo>
                  <a:pt x="3676" y="5468"/>
                  <a:pt x="4941" y="5936"/>
                  <a:pt x="6291" y="5936"/>
                </a:cubicBezTo>
                <a:cubicBezTo>
                  <a:pt x="9615" y="5936"/>
                  <a:pt x="10290" y="4213"/>
                  <a:pt x="13981" y="4213"/>
                </a:cubicBezTo>
                <a:cubicBezTo>
                  <a:pt x="16541" y="4213"/>
                  <a:pt x="17650" y="5042"/>
                  <a:pt x="19200" y="5550"/>
                </a:cubicBezTo>
                <a:lnTo>
                  <a:pt x="19200" y="5329"/>
                </a:lnTo>
                <a:cubicBezTo>
                  <a:pt x="17682" y="4820"/>
                  <a:pt x="16555" y="4004"/>
                  <a:pt x="13981" y="4004"/>
                </a:cubicBezTo>
                <a:cubicBezTo>
                  <a:pt x="10242" y="4004"/>
                  <a:pt x="9554" y="5727"/>
                  <a:pt x="6291" y="5727"/>
                </a:cubicBezTo>
                <a:close/>
                <a:moveTo>
                  <a:pt x="5190" y="2655"/>
                </a:moveTo>
                <a:lnTo>
                  <a:pt x="5190" y="2655"/>
                </a:lnTo>
                <a:lnTo>
                  <a:pt x="5984" y="0"/>
                </a:lnTo>
                <a:lnTo>
                  <a:pt x="5766" y="0"/>
                </a:lnTo>
                <a:lnTo>
                  <a:pt x="4962" y="2689"/>
                </a:lnTo>
                <a:cubicBezTo>
                  <a:pt x="5039" y="2682"/>
                  <a:pt x="5114" y="2670"/>
                  <a:pt x="5190" y="2655"/>
                </a:cubicBezTo>
                <a:close/>
                <a:moveTo>
                  <a:pt x="3906" y="6587"/>
                </a:moveTo>
                <a:lnTo>
                  <a:pt x="3906" y="6587"/>
                </a:lnTo>
                <a:cubicBezTo>
                  <a:pt x="3891" y="6624"/>
                  <a:pt x="3785" y="6860"/>
                  <a:pt x="3679" y="7096"/>
                </a:cubicBezTo>
                <a:cubicBezTo>
                  <a:pt x="3839" y="7165"/>
                  <a:pt x="3999" y="7227"/>
                  <a:pt x="4159" y="7282"/>
                </a:cubicBezTo>
                <a:lnTo>
                  <a:pt x="3906" y="6587"/>
                </a:lnTo>
                <a:close/>
                <a:moveTo>
                  <a:pt x="3786" y="6365"/>
                </a:moveTo>
                <a:lnTo>
                  <a:pt x="3786" y="6365"/>
                </a:lnTo>
                <a:cubicBezTo>
                  <a:pt x="3889" y="6408"/>
                  <a:pt x="3992" y="6449"/>
                  <a:pt x="4098" y="6486"/>
                </a:cubicBezTo>
                <a:lnTo>
                  <a:pt x="4618" y="7928"/>
                </a:lnTo>
                <a:cubicBezTo>
                  <a:pt x="4535" y="7910"/>
                  <a:pt x="4454" y="7890"/>
                  <a:pt x="4372" y="7869"/>
                </a:cubicBezTo>
                <a:lnTo>
                  <a:pt x="4242" y="7513"/>
                </a:lnTo>
                <a:cubicBezTo>
                  <a:pt x="4028" y="7445"/>
                  <a:pt x="3813" y="7366"/>
                  <a:pt x="3598" y="7275"/>
                </a:cubicBezTo>
                <a:cubicBezTo>
                  <a:pt x="3539" y="7405"/>
                  <a:pt x="3488" y="7518"/>
                  <a:pt x="3462" y="7576"/>
                </a:cubicBezTo>
                <a:cubicBezTo>
                  <a:pt x="3396" y="7550"/>
                  <a:pt x="3330" y="7526"/>
                  <a:pt x="3265" y="7499"/>
                </a:cubicBezTo>
                <a:lnTo>
                  <a:pt x="3786" y="6365"/>
                </a:lnTo>
                <a:close/>
                <a:moveTo>
                  <a:pt x="0" y="4705"/>
                </a:moveTo>
                <a:lnTo>
                  <a:pt x="0" y="4705"/>
                </a:lnTo>
                <a:lnTo>
                  <a:pt x="1407" y="0"/>
                </a:lnTo>
                <a:lnTo>
                  <a:pt x="1189" y="0"/>
                </a:lnTo>
                <a:lnTo>
                  <a:pt x="0" y="3976"/>
                </a:lnTo>
                <a:lnTo>
                  <a:pt x="0" y="4705"/>
                </a:lnTo>
                <a:close/>
                <a:moveTo>
                  <a:pt x="4973" y="0"/>
                </a:moveTo>
                <a:lnTo>
                  <a:pt x="4973" y="0"/>
                </a:lnTo>
                <a:lnTo>
                  <a:pt x="4942" y="0"/>
                </a:lnTo>
                <a:cubicBezTo>
                  <a:pt x="4949" y="8"/>
                  <a:pt x="4957" y="17"/>
                  <a:pt x="4964" y="26"/>
                </a:cubicBezTo>
                <a:lnTo>
                  <a:pt x="4973" y="0"/>
                </a:lnTo>
                <a:close/>
                <a:moveTo>
                  <a:pt x="16342" y="5679"/>
                </a:moveTo>
                <a:lnTo>
                  <a:pt x="16342" y="5679"/>
                </a:lnTo>
                <a:cubicBezTo>
                  <a:pt x="16341" y="5608"/>
                  <a:pt x="16340" y="5537"/>
                  <a:pt x="16338" y="5466"/>
                </a:cubicBezTo>
                <a:cubicBezTo>
                  <a:pt x="16042" y="5378"/>
                  <a:pt x="15728" y="5303"/>
                  <a:pt x="15381" y="5248"/>
                </a:cubicBezTo>
                <a:lnTo>
                  <a:pt x="15381" y="6525"/>
                </a:lnTo>
                <a:cubicBezTo>
                  <a:pt x="15732" y="6596"/>
                  <a:pt x="16058" y="6690"/>
                  <a:pt x="16373" y="6797"/>
                </a:cubicBezTo>
                <a:cubicBezTo>
                  <a:pt x="16374" y="6726"/>
                  <a:pt x="16375" y="6654"/>
                  <a:pt x="16376" y="6582"/>
                </a:cubicBezTo>
                <a:cubicBezTo>
                  <a:pt x="16114" y="6494"/>
                  <a:pt x="15851" y="6419"/>
                  <a:pt x="15589" y="6356"/>
                </a:cubicBezTo>
                <a:lnTo>
                  <a:pt x="15589" y="6005"/>
                </a:lnTo>
                <a:cubicBezTo>
                  <a:pt x="15804" y="6056"/>
                  <a:pt x="16019" y="6116"/>
                  <a:pt x="16235" y="6184"/>
                </a:cubicBezTo>
                <a:lnTo>
                  <a:pt x="16235" y="5975"/>
                </a:lnTo>
                <a:cubicBezTo>
                  <a:pt x="16019" y="5907"/>
                  <a:pt x="15804" y="5847"/>
                  <a:pt x="15589" y="5796"/>
                </a:cubicBezTo>
                <a:lnTo>
                  <a:pt x="15589" y="5493"/>
                </a:lnTo>
                <a:cubicBezTo>
                  <a:pt x="15840" y="5543"/>
                  <a:pt x="16091" y="5605"/>
                  <a:pt x="16342" y="5679"/>
                </a:cubicBezTo>
                <a:close/>
                <a:moveTo>
                  <a:pt x="17896" y="3276"/>
                </a:moveTo>
                <a:lnTo>
                  <a:pt x="17896" y="3276"/>
                </a:lnTo>
                <a:cubicBezTo>
                  <a:pt x="17817" y="3218"/>
                  <a:pt x="17737" y="3172"/>
                  <a:pt x="17651" y="3141"/>
                </a:cubicBezTo>
                <a:cubicBezTo>
                  <a:pt x="17653" y="3180"/>
                  <a:pt x="17656" y="3218"/>
                  <a:pt x="17660" y="3256"/>
                </a:cubicBezTo>
                <a:cubicBezTo>
                  <a:pt x="17797" y="3586"/>
                  <a:pt x="17999" y="3880"/>
                  <a:pt x="18247" y="4130"/>
                </a:cubicBezTo>
                <a:cubicBezTo>
                  <a:pt x="18289" y="4147"/>
                  <a:pt x="18331" y="4165"/>
                  <a:pt x="18372" y="4182"/>
                </a:cubicBezTo>
                <a:cubicBezTo>
                  <a:pt x="18569" y="4263"/>
                  <a:pt x="18763" y="4343"/>
                  <a:pt x="18960" y="4419"/>
                </a:cubicBezTo>
                <a:cubicBezTo>
                  <a:pt x="18497" y="4153"/>
                  <a:pt x="18121" y="3758"/>
                  <a:pt x="17896" y="3276"/>
                </a:cubicBezTo>
                <a:close/>
                <a:moveTo>
                  <a:pt x="12099" y="5524"/>
                </a:moveTo>
                <a:lnTo>
                  <a:pt x="12099" y="5524"/>
                </a:lnTo>
                <a:cubicBezTo>
                  <a:pt x="12083" y="5569"/>
                  <a:pt x="11912" y="6041"/>
                  <a:pt x="11844" y="6230"/>
                </a:cubicBezTo>
                <a:cubicBezTo>
                  <a:pt x="12016" y="6169"/>
                  <a:pt x="12190" y="6121"/>
                  <a:pt x="12363" y="6089"/>
                </a:cubicBezTo>
                <a:cubicBezTo>
                  <a:pt x="12290" y="5935"/>
                  <a:pt x="12099" y="5524"/>
                  <a:pt x="12099" y="5524"/>
                </a:cubicBezTo>
                <a:close/>
                <a:moveTo>
                  <a:pt x="11948" y="5378"/>
                </a:moveTo>
                <a:lnTo>
                  <a:pt x="11948" y="5378"/>
                </a:lnTo>
                <a:cubicBezTo>
                  <a:pt x="12035" y="5356"/>
                  <a:pt x="12124" y="5336"/>
                  <a:pt x="12215" y="5316"/>
                </a:cubicBezTo>
                <a:cubicBezTo>
                  <a:pt x="12412" y="5705"/>
                  <a:pt x="12607" y="6098"/>
                  <a:pt x="12793" y="6485"/>
                </a:cubicBezTo>
                <a:cubicBezTo>
                  <a:pt x="12765" y="6490"/>
                  <a:pt x="12596" y="6520"/>
                  <a:pt x="12569" y="6527"/>
                </a:cubicBezTo>
                <a:cubicBezTo>
                  <a:pt x="12546" y="6477"/>
                  <a:pt x="12471" y="6319"/>
                  <a:pt x="12448" y="6269"/>
                </a:cubicBezTo>
                <a:cubicBezTo>
                  <a:pt x="12218" y="6308"/>
                  <a:pt x="11988" y="6374"/>
                  <a:pt x="11762" y="6463"/>
                </a:cubicBezTo>
                <a:cubicBezTo>
                  <a:pt x="11725" y="6568"/>
                  <a:pt x="11687" y="6673"/>
                  <a:pt x="11651" y="6775"/>
                </a:cubicBezTo>
                <a:cubicBezTo>
                  <a:pt x="11563" y="6805"/>
                  <a:pt x="11477" y="6835"/>
                  <a:pt x="11391" y="6866"/>
                </a:cubicBezTo>
                <a:cubicBezTo>
                  <a:pt x="11569" y="6380"/>
                  <a:pt x="11756" y="5880"/>
                  <a:pt x="11948" y="5378"/>
                </a:cubicBezTo>
                <a:close/>
                <a:moveTo>
                  <a:pt x="6291" y="8112"/>
                </a:moveTo>
                <a:lnTo>
                  <a:pt x="6291" y="8112"/>
                </a:lnTo>
                <a:cubicBezTo>
                  <a:pt x="6335" y="8112"/>
                  <a:pt x="6376" y="8111"/>
                  <a:pt x="6418" y="8110"/>
                </a:cubicBezTo>
                <a:lnTo>
                  <a:pt x="6418" y="6864"/>
                </a:lnTo>
                <a:cubicBezTo>
                  <a:pt x="6376" y="6864"/>
                  <a:pt x="6335" y="6866"/>
                  <a:pt x="6291" y="6866"/>
                </a:cubicBezTo>
                <a:cubicBezTo>
                  <a:pt x="6208" y="6866"/>
                  <a:pt x="6124" y="6862"/>
                  <a:pt x="6041" y="6858"/>
                </a:cubicBezTo>
                <a:lnTo>
                  <a:pt x="5634" y="7873"/>
                </a:lnTo>
                <a:cubicBezTo>
                  <a:pt x="5580" y="7722"/>
                  <a:pt x="5283" y="6964"/>
                  <a:pt x="5209" y="6775"/>
                </a:cubicBezTo>
                <a:cubicBezTo>
                  <a:pt x="5085" y="6754"/>
                  <a:pt x="4961" y="6729"/>
                  <a:pt x="4839" y="6702"/>
                </a:cubicBezTo>
                <a:lnTo>
                  <a:pt x="4830" y="7971"/>
                </a:lnTo>
                <a:cubicBezTo>
                  <a:pt x="4901" y="7985"/>
                  <a:pt x="4972" y="7998"/>
                  <a:pt x="5043" y="8009"/>
                </a:cubicBezTo>
                <a:cubicBezTo>
                  <a:pt x="5043" y="7786"/>
                  <a:pt x="5041" y="7094"/>
                  <a:pt x="5039" y="6947"/>
                </a:cubicBezTo>
                <a:cubicBezTo>
                  <a:pt x="5096" y="7101"/>
                  <a:pt x="5422" y="7885"/>
                  <a:pt x="5498" y="8069"/>
                </a:cubicBezTo>
                <a:cubicBezTo>
                  <a:pt x="5581" y="8078"/>
                  <a:pt x="5663" y="8085"/>
                  <a:pt x="5745" y="8091"/>
                </a:cubicBezTo>
                <a:cubicBezTo>
                  <a:pt x="5812" y="7941"/>
                  <a:pt x="6151" y="7181"/>
                  <a:pt x="6209" y="7023"/>
                </a:cubicBezTo>
                <a:cubicBezTo>
                  <a:pt x="6207" y="7175"/>
                  <a:pt x="6205" y="7916"/>
                  <a:pt x="6205" y="8110"/>
                </a:cubicBezTo>
                <a:cubicBezTo>
                  <a:pt x="6233" y="8110"/>
                  <a:pt x="6262" y="8112"/>
                  <a:pt x="6291" y="8112"/>
                </a:cubicBezTo>
                <a:close/>
                <a:moveTo>
                  <a:pt x="10743" y="5961"/>
                </a:moveTo>
                <a:lnTo>
                  <a:pt x="10743" y="5961"/>
                </a:lnTo>
                <a:cubicBezTo>
                  <a:pt x="10886" y="5915"/>
                  <a:pt x="11020" y="5927"/>
                  <a:pt x="11062" y="6071"/>
                </a:cubicBezTo>
                <a:lnTo>
                  <a:pt x="11265" y="6008"/>
                </a:lnTo>
                <a:cubicBezTo>
                  <a:pt x="11217" y="5741"/>
                  <a:pt x="10993" y="5670"/>
                  <a:pt x="10735" y="5754"/>
                </a:cubicBezTo>
                <a:cubicBezTo>
                  <a:pt x="10374" y="5870"/>
                  <a:pt x="10140" y="6218"/>
                  <a:pt x="10140" y="6639"/>
                </a:cubicBezTo>
                <a:cubicBezTo>
                  <a:pt x="10140" y="7049"/>
                  <a:pt x="10361" y="7275"/>
                  <a:pt x="10737" y="7153"/>
                </a:cubicBezTo>
                <a:cubicBezTo>
                  <a:pt x="11012" y="7064"/>
                  <a:pt x="11207" y="6850"/>
                  <a:pt x="11266" y="6582"/>
                </a:cubicBezTo>
                <a:lnTo>
                  <a:pt x="11046" y="6639"/>
                </a:lnTo>
                <a:cubicBezTo>
                  <a:pt x="10998" y="6791"/>
                  <a:pt x="10887" y="6904"/>
                  <a:pt x="10729" y="6955"/>
                </a:cubicBezTo>
                <a:cubicBezTo>
                  <a:pt x="10455" y="7044"/>
                  <a:pt x="10353" y="6859"/>
                  <a:pt x="10353" y="6572"/>
                </a:cubicBezTo>
                <a:cubicBezTo>
                  <a:pt x="10353" y="6342"/>
                  <a:pt x="10513" y="6035"/>
                  <a:pt x="10743" y="5961"/>
                </a:cubicBezTo>
                <a:close/>
                <a:moveTo>
                  <a:pt x="14267" y="6393"/>
                </a:moveTo>
                <a:lnTo>
                  <a:pt x="14267" y="6393"/>
                </a:lnTo>
                <a:lnTo>
                  <a:pt x="14267" y="5147"/>
                </a:lnTo>
                <a:cubicBezTo>
                  <a:pt x="14201" y="5145"/>
                  <a:pt x="14134" y="5144"/>
                  <a:pt x="14066" y="5144"/>
                </a:cubicBezTo>
                <a:cubicBezTo>
                  <a:pt x="14068" y="5448"/>
                  <a:pt x="14069" y="5752"/>
                  <a:pt x="14070" y="6057"/>
                </a:cubicBezTo>
                <a:cubicBezTo>
                  <a:pt x="13803" y="5749"/>
                  <a:pt x="13531" y="5455"/>
                  <a:pt x="13264" y="5169"/>
                </a:cubicBezTo>
                <a:cubicBezTo>
                  <a:pt x="13181" y="5175"/>
                  <a:pt x="13100" y="5182"/>
                  <a:pt x="13021" y="5190"/>
                </a:cubicBezTo>
                <a:lnTo>
                  <a:pt x="13021" y="6451"/>
                </a:lnTo>
                <a:cubicBezTo>
                  <a:pt x="13088" y="6442"/>
                  <a:pt x="13155" y="6434"/>
                  <a:pt x="13224" y="6427"/>
                </a:cubicBezTo>
                <a:cubicBezTo>
                  <a:pt x="13223" y="6098"/>
                  <a:pt x="13222" y="5769"/>
                  <a:pt x="13222" y="5440"/>
                </a:cubicBezTo>
                <a:cubicBezTo>
                  <a:pt x="13504" y="5745"/>
                  <a:pt x="13790" y="6060"/>
                  <a:pt x="14072" y="6389"/>
                </a:cubicBezTo>
                <a:cubicBezTo>
                  <a:pt x="14137" y="6390"/>
                  <a:pt x="14202" y="6391"/>
                  <a:pt x="14267" y="6393"/>
                </a:cubicBezTo>
                <a:close/>
                <a:moveTo>
                  <a:pt x="7847" y="6956"/>
                </a:moveTo>
                <a:lnTo>
                  <a:pt x="7847" y="6956"/>
                </a:lnTo>
                <a:cubicBezTo>
                  <a:pt x="7846" y="6883"/>
                  <a:pt x="7845" y="6811"/>
                  <a:pt x="7844" y="6738"/>
                </a:cubicBezTo>
                <a:cubicBezTo>
                  <a:pt x="7526" y="6793"/>
                  <a:pt x="7183" y="6832"/>
                  <a:pt x="6809" y="6852"/>
                </a:cubicBezTo>
                <a:lnTo>
                  <a:pt x="6809" y="8100"/>
                </a:lnTo>
                <a:cubicBezTo>
                  <a:pt x="7198" y="8083"/>
                  <a:pt x="7554" y="8048"/>
                  <a:pt x="7882" y="7999"/>
                </a:cubicBezTo>
                <a:cubicBezTo>
                  <a:pt x="7883" y="7930"/>
                  <a:pt x="7884" y="7862"/>
                  <a:pt x="7885" y="7794"/>
                </a:cubicBezTo>
                <a:cubicBezTo>
                  <a:pt x="7599" y="7836"/>
                  <a:pt x="7312" y="7864"/>
                  <a:pt x="7025" y="7878"/>
                </a:cubicBezTo>
                <a:lnTo>
                  <a:pt x="7025" y="7574"/>
                </a:lnTo>
                <a:cubicBezTo>
                  <a:pt x="7260" y="7557"/>
                  <a:pt x="7496" y="7531"/>
                  <a:pt x="7731" y="7495"/>
                </a:cubicBezTo>
                <a:lnTo>
                  <a:pt x="7731" y="7287"/>
                </a:lnTo>
                <a:cubicBezTo>
                  <a:pt x="7496" y="7323"/>
                  <a:pt x="7260" y="7349"/>
                  <a:pt x="7025" y="7365"/>
                </a:cubicBezTo>
                <a:lnTo>
                  <a:pt x="7025" y="7053"/>
                </a:lnTo>
                <a:cubicBezTo>
                  <a:pt x="7299" y="7033"/>
                  <a:pt x="7574" y="7001"/>
                  <a:pt x="7847" y="6956"/>
                </a:cubicBezTo>
                <a:close/>
                <a:moveTo>
                  <a:pt x="9082" y="6822"/>
                </a:moveTo>
                <a:lnTo>
                  <a:pt x="9082" y="6822"/>
                </a:lnTo>
                <a:cubicBezTo>
                  <a:pt x="9082" y="6672"/>
                  <a:pt x="9004" y="6682"/>
                  <a:pt x="8797" y="6737"/>
                </a:cubicBezTo>
                <a:cubicBezTo>
                  <a:pt x="8677" y="6769"/>
                  <a:pt x="8557" y="6798"/>
                  <a:pt x="8437" y="6825"/>
                </a:cubicBezTo>
                <a:lnTo>
                  <a:pt x="8437" y="7152"/>
                </a:lnTo>
                <a:cubicBezTo>
                  <a:pt x="8553" y="7129"/>
                  <a:pt x="8670" y="7104"/>
                  <a:pt x="8786" y="7076"/>
                </a:cubicBezTo>
                <a:cubicBezTo>
                  <a:pt x="8999" y="7019"/>
                  <a:pt x="9082" y="6890"/>
                  <a:pt x="9082" y="6822"/>
                </a:cubicBezTo>
                <a:close/>
                <a:moveTo>
                  <a:pt x="9002" y="7201"/>
                </a:moveTo>
                <a:lnTo>
                  <a:pt x="9002" y="7201"/>
                </a:lnTo>
                <a:cubicBezTo>
                  <a:pt x="9136" y="7349"/>
                  <a:pt x="9270" y="7492"/>
                  <a:pt x="9404" y="7631"/>
                </a:cubicBezTo>
                <a:cubicBezTo>
                  <a:pt x="9328" y="7656"/>
                  <a:pt x="9251" y="7681"/>
                  <a:pt x="9172" y="7705"/>
                </a:cubicBezTo>
                <a:cubicBezTo>
                  <a:pt x="9041" y="7569"/>
                  <a:pt x="8909" y="7430"/>
                  <a:pt x="8778" y="7285"/>
                </a:cubicBezTo>
                <a:cubicBezTo>
                  <a:pt x="8664" y="7314"/>
                  <a:pt x="8551" y="7341"/>
                  <a:pt x="8437" y="7365"/>
                </a:cubicBezTo>
                <a:lnTo>
                  <a:pt x="8437" y="7897"/>
                </a:lnTo>
                <a:cubicBezTo>
                  <a:pt x="8365" y="7913"/>
                  <a:pt x="8293" y="7928"/>
                  <a:pt x="8218" y="7942"/>
                </a:cubicBezTo>
                <a:lnTo>
                  <a:pt x="8218" y="6664"/>
                </a:lnTo>
                <a:cubicBezTo>
                  <a:pt x="8351" y="6635"/>
                  <a:pt x="8543" y="6597"/>
                  <a:pt x="8801" y="6529"/>
                </a:cubicBezTo>
                <a:cubicBezTo>
                  <a:pt x="9152" y="6434"/>
                  <a:pt x="9317" y="6503"/>
                  <a:pt x="9317" y="6743"/>
                </a:cubicBezTo>
                <a:cubicBezTo>
                  <a:pt x="9317" y="6982"/>
                  <a:pt x="9148" y="7123"/>
                  <a:pt x="9002" y="7201"/>
                </a:cubicBezTo>
                <a:close/>
                <a:moveTo>
                  <a:pt x="9851" y="7472"/>
                </a:moveTo>
                <a:lnTo>
                  <a:pt x="9851" y="7472"/>
                </a:lnTo>
                <a:lnTo>
                  <a:pt x="9851" y="6138"/>
                </a:lnTo>
                <a:cubicBezTo>
                  <a:pt x="9783" y="6165"/>
                  <a:pt x="9716" y="6192"/>
                  <a:pt x="9647" y="6219"/>
                </a:cubicBezTo>
                <a:lnTo>
                  <a:pt x="9647" y="7547"/>
                </a:lnTo>
                <a:cubicBezTo>
                  <a:pt x="9716" y="7522"/>
                  <a:pt x="9784" y="7497"/>
                  <a:pt x="9851" y="7472"/>
                </a:cubicBezTo>
                <a:close/>
                <a:moveTo>
                  <a:pt x="1493" y="2260"/>
                </a:moveTo>
                <a:lnTo>
                  <a:pt x="1493" y="2260"/>
                </a:lnTo>
                <a:lnTo>
                  <a:pt x="0" y="6699"/>
                </a:lnTo>
                <a:lnTo>
                  <a:pt x="0" y="7354"/>
                </a:lnTo>
                <a:lnTo>
                  <a:pt x="1599" y="2604"/>
                </a:lnTo>
                <a:cubicBezTo>
                  <a:pt x="1558" y="2490"/>
                  <a:pt x="1523" y="2376"/>
                  <a:pt x="1493" y="2260"/>
                </a:cubicBezTo>
                <a:close/>
                <a:moveTo>
                  <a:pt x="599" y="10809"/>
                </a:moveTo>
                <a:lnTo>
                  <a:pt x="599" y="10809"/>
                </a:lnTo>
                <a:lnTo>
                  <a:pt x="828" y="10809"/>
                </a:lnTo>
                <a:lnTo>
                  <a:pt x="1674" y="8922"/>
                </a:lnTo>
                <a:cubicBezTo>
                  <a:pt x="1613" y="8889"/>
                  <a:pt x="1551" y="8855"/>
                  <a:pt x="1491" y="8820"/>
                </a:cubicBezTo>
                <a:lnTo>
                  <a:pt x="599" y="10809"/>
                </a:lnTo>
                <a:close/>
                <a:moveTo>
                  <a:pt x="6619" y="10090"/>
                </a:moveTo>
                <a:lnTo>
                  <a:pt x="6619" y="10090"/>
                </a:lnTo>
                <a:cubicBezTo>
                  <a:pt x="6548" y="10091"/>
                  <a:pt x="6476" y="10092"/>
                  <a:pt x="6404" y="10093"/>
                </a:cubicBezTo>
                <a:lnTo>
                  <a:pt x="6591" y="10809"/>
                </a:lnTo>
                <a:lnTo>
                  <a:pt x="6807" y="10809"/>
                </a:lnTo>
                <a:lnTo>
                  <a:pt x="6619" y="10090"/>
                </a:lnTo>
                <a:close/>
                <a:moveTo>
                  <a:pt x="3374" y="9663"/>
                </a:moveTo>
                <a:lnTo>
                  <a:pt x="3374" y="9663"/>
                </a:lnTo>
                <a:cubicBezTo>
                  <a:pt x="2632" y="9663"/>
                  <a:pt x="2000" y="10143"/>
                  <a:pt x="1771" y="10809"/>
                </a:cubicBezTo>
                <a:lnTo>
                  <a:pt x="1994" y="10809"/>
                </a:lnTo>
                <a:cubicBezTo>
                  <a:pt x="2213" y="10261"/>
                  <a:pt x="2749" y="9872"/>
                  <a:pt x="3374" y="9872"/>
                </a:cubicBezTo>
                <a:cubicBezTo>
                  <a:pt x="3999" y="9872"/>
                  <a:pt x="4535" y="10261"/>
                  <a:pt x="4755" y="10809"/>
                </a:cubicBezTo>
                <a:lnTo>
                  <a:pt x="4977" y="10809"/>
                </a:lnTo>
                <a:cubicBezTo>
                  <a:pt x="4748" y="10143"/>
                  <a:pt x="4116" y="9663"/>
                  <a:pt x="3374" y="9663"/>
                </a:cubicBezTo>
                <a:close/>
                <a:moveTo>
                  <a:pt x="0" y="8877"/>
                </a:moveTo>
                <a:lnTo>
                  <a:pt x="0" y="8877"/>
                </a:lnTo>
                <a:lnTo>
                  <a:pt x="0" y="9474"/>
                </a:lnTo>
                <a:lnTo>
                  <a:pt x="491" y="8161"/>
                </a:lnTo>
                <a:cubicBezTo>
                  <a:pt x="432" y="8117"/>
                  <a:pt x="375" y="8072"/>
                  <a:pt x="317" y="8027"/>
                </a:cubicBezTo>
                <a:lnTo>
                  <a:pt x="0" y="8877"/>
                </a:lnTo>
                <a:close/>
                <a:moveTo>
                  <a:pt x="5546" y="10065"/>
                </a:moveTo>
                <a:lnTo>
                  <a:pt x="5546" y="10065"/>
                </a:lnTo>
                <a:cubicBezTo>
                  <a:pt x="5471" y="10060"/>
                  <a:pt x="5396" y="10052"/>
                  <a:pt x="5321" y="10044"/>
                </a:cubicBezTo>
                <a:lnTo>
                  <a:pt x="5550" y="10809"/>
                </a:lnTo>
                <a:lnTo>
                  <a:pt x="5768" y="10809"/>
                </a:lnTo>
                <a:lnTo>
                  <a:pt x="5546" y="10065"/>
                </a:lnTo>
                <a:close/>
                <a:moveTo>
                  <a:pt x="2075" y="9130"/>
                </a:moveTo>
                <a:lnTo>
                  <a:pt x="2075" y="9130"/>
                </a:lnTo>
                <a:lnTo>
                  <a:pt x="1259" y="10809"/>
                </a:lnTo>
                <a:lnTo>
                  <a:pt x="1491" y="10809"/>
                </a:lnTo>
                <a:lnTo>
                  <a:pt x="2265" y="9218"/>
                </a:lnTo>
                <a:cubicBezTo>
                  <a:pt x="2201" y="9189"/>
                  <a:pt x="2138" y="9160"/>
                  <a:pt x="2075" y="9130"/>
                </a:cubicBezTo>
                <a:close/>
                <a:moveTo>
                  <a:pt x="0" y="10659"/>
                </a:moveTo>
                <a:lnTo>
                  <a:pt x="0" y="10659"/>
                </a:lnTo>
                <a:lnTo>
                  <a:pt x="0" y="10809"/>
                </a:lnTo>
                <a:lnTo>
                  <a:pt x="164" y="10809"/>
                </a:lnTo>
                <a:lnTo>
                  <a:pt x="1084" y="8573"/>
                </a:lnTo>
                <a:cubicBezTo>
                  <a:pt x="1024" y="8534"/>
                  <a:pt x="965" y="8495"/>
                  <a:pt x="906" y="8456"/>
                </a:cubicBezTo>
                <a:lnTo>
                  <a:pt x="0" y="10659"/>
                </a:lnTo>
                <a:close/>
                <a:moveTo>
                  <a:pt x="4009" y="1354"/>
                </a:moveTo>
                <a:lnTo>
                  <a:pt x="4009" y="1354"/>
                </a:lnTo>
                <a:lnTo>
                  <a:pt x="4009" y="1249"/>
                </a:lnTo>
                <a:cubicBezTo>
                  <a:pt x="4009" y="899"/>
                  <a:pt x="3724" y="615"/>
                  <a:pt x="3374" y="615"/>
                </a:cubicBezTo>
                <a:cubicBezTo>
                  <a:pt x="3024" y="615"/>
                  <a:pt x="2739" y="899"/>
                  <a:pt x="2739" y="1249"/>
                </a:cubicBezTo>
                <a:cubicBezTo>
                  <a:pt x="2739" y="2119"/>
                  <a:pt x="3107" y="2908"/>
                  <a:pt x="3724" y="3360"/>
                </a:cubicBezTo>
                <a:cubicBezTo>
                  <a:pt x="4424" y="3873"/>
                  <a:pt x="5347" y="3839"/>
                  <a:pt x="6023" y="3476"/>
                </a:cubicBezTo>
                <a:cubicBezTo>
                  <a:pt x="6050" y="3405"/>
                  <a:pt x="6071" y="3325"/>
                  <a:pt x="6086" y="3235"/>
                </a:cubicBezTo>
                <a:cubicBezTo>
                  <a:pt x="6059" y="3237"/>
                  <a:pt x="6035" y="3241"/>
                  <a:pt x="6009" y="3244"/>
                </a:cubicBezTo>
                <a:cubicBezTo>
                  <a:pt x="5547" y="3526"/>
                  <a:pt x="4621" y="3758"/>
                  <a:pt x="3848" y="3191"/>
                </a:cubicBezTo>
                <a:cubicBezTo>
                  <a:pt x="3285" y="2778"/>
                  <a:pt x="2948" y="2052"/>
                  <a:pt x="2948" y="1249"/>
                </a:cubicBezTo>
                <a:cubicBezTo>
                  <a:pt x="2948" y="1015"/>
                  <a:pt x="3139" y="824"/>
                  <a:pt x="3374" y="824"/>
                </a:cubicBezTo>
                <a:cubicBezTo>
                  <a:pt x="3609" y="824"/>
                  <a:pt x="3800" y="1015"/>
                  <a:pt x="3800" y="1249"/>
                </a:cubicBezTo>
                <a:lnTo>
                  <a:pt x="3800" y="1354"/>
                </a:lnTo>
                <a:lnTo>
                  <a:pt x="4009" y="1354"/>
                </a:lnTo>
                <a:close/>
                <a:moveTo>
                  <a:pt x="3904" y="1884"/>
                </a:moveTo>
                <a:lnTo>
                  <a:pt x="3904" y="1884"/>
                </a:lnTo>
                <a:cubicBezTo>
                  <a:pt x="4254" y="1884"/>
                  <a:pt x="4539" y="1599"/>
                  <a:pt x="4539" y="1249"/>
                </a:cubicBezTo>
                <a:cubicBezTo>
                  <a:pt x="4539" y="607"/>
                  <a:pt x="4017" y="84"/>
                  <a:pt x="3374" y="84"/>
                </a:cubicBezTo>
                <a:cubicBezTo>
                  <a:pt x="2732" y="84"/>
                  <a:pt x="2209" y="607"/>
                  <a:pt x="2209" y="1249"/>
                </a:cubicBezTo>
                <a:cubicBezTo>
                  <a:pt x="2209" y="2633"/>
                  <a:pt x="3130" y="3959"/>
                  <a:pt x="4500" y="4547"/>
                </a:cubicBezTo>
                <a:cubicBezTo>
                  <a:pt x="5741" y="5080"/>
                  <a:pt x="6989" y="4865"/>
                  <a:pt x="7855" y="4043"/>
                </a:cubicBezTo>
                <a:cubicBezTo>
                  <a:pt x="7877" y="4021"/>
                  <a:pt x="8008" y="3894"/>
                  <a:pt x="8122" y="3739"/>
                </a:cubicBezTo>
                <a:cubicBezTo>
                  <a:pt x="8122" y="3738"/>
                  <a:pt x="8122" y="3737"/>
                  <a:pt x="8122" y="3736"/>
                </a:cubicBezTo>
                <a:cubicBezTo>
                  <a:pt x="7997" y="3752"/>
                  <a:pt x="7889" y="3778"/>
                  <a:pt x="7791" y="3810"/>
                </a:cubicBezTo>
                <a:cubicBezTo>
                  <a:pt x="7759" y="3844"/>
                  <a:pt x="7731" y="3872"/>
                  <a:pt x="7711" y="3891"/>
                </a:cubicBezTo>
                <a:cubicBezTo>
                  <a:pt x="6891" y="4670"/>
                  <a:pt x="5721" y="4844"/>
                  <a:pt x="4583" y="4355"/>
                </a:cubicBezTo>
                <a:cubicBezTo>
                  <a:pt x="3288" y="3799"/>
                  <a:pt x="2418" y="2551"/>
                  <a:pt x="2418" y="1249"/>
                </a:cubicBezTo>
                <a:cubicBezTo>
                  <a:pt x="2418" y="722"/>
                  <a:pt x="2847" y="293"/>
                  <a:pt x="3374" y="293"/>
                </a:cubicBezTo>
                <a:cubicBezTo>
                  <a:pt x="3901" y="293"/>
                  <a:pt x="4330" y="722"/>
                  <a:pt x="4330" y="1249"/>
                </a:cubicBezTo>
                <a:cubicBezTo>
                  <a:pt x="4330" y="1484"/>
                  <a:pt x="4139" y="1675"/>
                  <a:pt x="3904" y="1675"/>
                </a:cubicBezTo>
                <a:cubicBezTo>
                  <a:pt x="3670" y="1675"/>
                  <a:pt x="3479" y="1484"/>
                  <a:pt x="3479" y="1249"/>
                </a:cubicBezTo>
                <a:lnTo>
                  <a:pt x="3479" y="1145"/>
                </a:lnTo>
                <a:lnTo>
                  <a:pt x="3270" y="1145"/>
                </a:lnTo>
                <a:lnTo>
                  <a:pt x="3270" y="1249"/>
                </a:lnTo>
                <a:cubicBezTo>
                  <a:pt x="3270" y="1599"/>
                  <a:pt x="3554" y="1884"/>
                  <a:pt x="3904" y="1884"/>
                </a:cubicBezTo>
                <a:close/>
                <a:moveTo>
                  <a:pt x="340" y="0"/>
                </a:moveTo>
                <a:lnTo>
                  <a:pt x="340" y="0"/>
                </a:lnTo>
                <a:lnTo>
                  <a:pt x="124" y="0"/>
                </a:lnTo>
                <a:lnTo>
                  <a:pt x="0" y="475"/>
                </a:lnTo>
                <a:lnTo>
                  <a:pt x="0" y="1300"/>
                </a:lnTo>
                <a:lnTo>
                  <a:pt x="340" y="0"/>
                </a:lnTo>
                <a:close/>
                <a:moveTo>
                  <a:pt x="3058" y="10809"/>
                </a:moveTo>
                <a:lnTo>
                  <a:pt x="3058" y="10809"/>
                </a:lnTo>
                <a:lnTo>
                  <a:pt x="3690" y="10809"/>
                </a:lnTo>
                <a:cubicBezTo>
                  <a:pt x="3597" y="10755"/>
                  <a:pt x="3489" y="10724"/>
                  <a:pt x="3374" y="10724"/>
                </a:cubicBezTo>
                <a:cubicBezTo>
                  <a:pt x="3259" y="10724"/>
                  <a:pt x="3151" y="10755"/>
                  <a:pt x="3058" y="10809"/>
                </a:cubicBezTo>
                <a:close/>
                <a:moveTo>
                  <a:pt x="1679" y="1249"/>
                </a:moveTo>
                <a:lnTo>
                  <a:pt x="1679" y="1249"/>
                </a:lnTo>
                <a:cubicBezTo>
                  <a:pt x="1679" y="1912"/>
                  <a:pt x="1853" y="2538"/>
                  <a:pt x="2162" y="3094"/>
                </a:cubicBezTo>
                <a:lnTo>
                  <a:pt x="432" y="7720"/>
                </a:lnTo>
                <a:cubicBezTo>
                  <a:pt x="2182" y="9124"/>
                  <a:pt x="4238" y="9781"/>
                  <a:pt x="6291" y="9781"/>
                </a:cubicBezTo>
                <a:cubicBezTo>
                  <a:pt x="10315" y="9781"/>
                  <a:pt x="11538" y="8057"/>
                  <a:pt x="13980" y="8057"/>
                </a:cubicBezTo>
                <a:cubicBezTo>
                  <a:pt x="15836" y="8057"/>
                  <a:pt x="16988" y="9052"/>
                  <a:pt x="19200" y="9530"/>
                </a:cubicBezTo>
                <a:lnTo>
                  <a:pt x="19200" y="9316"/>
                </a:lnTo>
                <a:cubicBezTo>
                  <a:pt x="17026" y="8836"/>
                  <a:pt x="15875" y="7848"/>
                  <a:pt x="13980" y="7848"/>
                </a:cubicBezTo>
                <a:cubicBezTo>
                  <a:pt x="11477" y="7848"/>
                  <a:pt x="10272" y="9572"/>
                  <a:pt x="6291" y="9572"/>
                </a:cubicBezTo>
                <a:cubicBezTo>
                  <a:pt x="4242" y="9572"/>
                  <a:pt x="2253" y="8890"/>
                  <a:pt x="681" y="7651"/>
                </a:cubicBezTo>
                <a:lnTo>
                  <a:pt x="2299" y="3323"/>
                </a:lnTo>
                <a:cubicBezTo>
                  <a:pt x="3098" y="4562"/>
                  <a:pt x="4587" y="5397"/>
                  <a:pt x="6291" y="5397"/>
                </a:cubicBezTo>
                <a:cubicBezTo>
                  <a:pt x="9472" y="5397"/>
                  <a:pt x="10157" y="3674"/>
                  <a:pt x="13981" y="3674"/>
                </a:cubicBezTo>
                <a:cubicBezTo>
                  <a:pt x="16581" y="3674"/>
                  <a:pt x="17730" y="4471"/>
                  <a:pt x="19200" y="4981"/>
                </a:cubicBezTo>
                <a:lnTo>
                  <a:pt x="19200" y="4759"/>
                </a:lnTo>
                <a:cubicBezTo>
                  <a:pt x="18887" y="4648"/>
                  <a:pt x="18588" y="4525"/>
                  <a:pt x="18283" y="4399"/>
                </a:cubicBezTo>
                <a:cubicBezTo>
                  <a:pt x="17574" y="4106"/>
                  <a:pt x="17437" y="3655"/>
                  <a:pt x="17433" y="2883"/>
                </a:cubicBezTo>
                <a:cubicBezTo>
                  <a:pt x="18212" y="2948"/>
                  <a:pt x="18512" y="3750"/>
                  <a:pt x="19200" y="4304"/>
                </a:cubicBezTo>
                <a:lnTo>
                  <a:pt x="19200" y="4027"/>
                </a:lnTo>
                <a:cubicBezTo>
                  <a:pt x="18578" y="3457"/>
                  <a:pt x="18243" y="2669"/>
                  <a:pt x="17328" y="2669"/>
                </a:cubicBezTo>
                <a:lnTo>
                  <a:pt x="17224" y="2669"/>
                </a:lnTo>
                <a:lnTo>
                  <a:pt x="17224" y="2774"/>
                </a:lnTo>
                <a:cubicBezTo>
                  <a:pt x="17224" y="3183"/>
                  <a:pt x="17225" y="3691"/>
                  <a:pt x="17513" y="4091"/>
                </a:cubicBezTo>
                <a:cubicBezTo>
                  <a:pt x="16605" y="3750"/>
                  <a:pt x="15560" y="3465"/>
                  <a:pt x="13981" y="3465"/>
                </a:cubicBezTo>
                <a:cubicBezTo>
                  <a:pt x="12402" y="3465"/>
                  <a:pt x="11356" y="3750"/>
                  <a:pt x="10448" y="4091"/>
                </a:cubicBezTo>
                <a:cubicBezTo>
                  <a:pt x="10736" y="3691"/>
                  <a:pt x="10738" y="3183"/>
                  <a:pt x="10738" y="2774"/>
                </a:cubicBezTo>
                <a:lnTo>
                  <a:pt x="10738" y="2669"/>
                </a:lnTo>
                <a:lnTo>
                  <a:pt x="10633" y="2669"/>
                </a:lnTo>
                <a:cubicBezTo>
                  <a:pt x="9565" y="2669"/>
                  <a:pt x="9287" y="3743"/>
                  <a:pt x="8421" y="4290"/>
                </a:cubicBezTo>
                <a:cubicBezTo>
                  <a:pt x="8535" y="4036"/>
                  <a:pt x="8550" y="3718"/>
                  <a:pt x="8550" y="3402"/>
                </a:cubicBezTo>
                <a:lnTo>
                  <a:pt x="8550" y="3297"/>
                </a:lnTo>
                <a:lnTo>
                  <a:pt x="8446" y="3297"/>
                </a:lnTo>
                <a:cubicBezTo>
                  <a:pt x="7221" y="3297"/>
                  <a:pt x="7088" y="3919"/>
                  <a:pt x="6141" y="4039"/>
                </a:cubicBezTo>
                <a:cubicBezTo>
                  <a:pt x="6394" y="3816"/>
                  <a:pt x="6528" y="3425"/>
                  <a:pt x="6528" y="2906"/>
                </a:cubicBezTo>
                <a:lnTo>
                  <a:pt x="6528" y="2802"/>
                </a:lnTo>
                <a:lnTo>
                  <a:pt x="6423" y="2802"/>
                </a:lnTo>
                <a:cubicBezTo>
                  <a:pt x="5617" y="2802"/>
                  <a:pt x="5343" y="3009"/>
                  <a:pt x="4816" y="3009"/>
                </a:cubicBezTo>
                <a:cubicBezTo>
                  <a:pt x="4429" y="3009"/>
                  <a:pt x="4065" y="2789"/>
                  <a:pt x="3812" y="2411"/>
                </a:cubicBezTo>
                <a:cubicBezTo>
                  <a:pt x="4493" y="2464"/>
                  <a:pt x="5070" y="1925"/>
                  <a:pt x="5070" y="1249"/>
                </a:cubicBezTo>
                <a:cubicBezTo>
                  <a:pt x="5070" y="755"/>
                  <a:pt x="4857" y="309"/>
                  <a:pt x="4518" y="0"/>
                </a:cubicBezTo>
                <a:lnTo>
                  <a:pt x="4176" y="0"/>
                </a:lnTo>
                <a:cubicBezTo>
                  <a:pt x="4587" y="264"/>
                  <a:pt x="4861" y="725"/>
                  <a:pt x="4861" y="1249"/>
                </a:cubicBezTo>
                <a:cubicBezTo>
                  <a:pt x="4861" y="1885"/>
                  <a:pt x="4249" y="2345"/>
                  <a:pt x="3638" y="2168"/>
                </a:cubicBezTo>
                <a:lnTo>
                  <a:pt x="3407" y="2101"/>
                </a:lnTo>
                <a:lnTo>
                  <a:pt x="3515" y="2315"/>
                </a:lnTo>
                <a:cubicBezTo>
                  <a:pt x="3801" y="2880"/>
                  <a:pt x="4287" y="3218"/>
                  <a:pt x="4816" y="3218"/>
                </a:cubicBezTo>
                <a:cubicBezTo>
                  <a:pt x="5354" y="3218"/>
                  <a:pt x="5617" y="3029"/>
                  <a:pt x="6317" y="3012"/>
                </a:cubicBezTo>
                <a:cubicBezTo>
                  <a:pt x="6290" y="3680"/>
                  <a:pt x="6025" y="4126"/>
                  <a:pt x="5356" y="4023"/>
                </a:cubicBezTo>
                <a:cubicBezTo>
                  <a:pt x="5073" y="4070"/>
                  <a:pt x="4855" y="4068"/>
                  <a:pt x="4633" y="4041"/>
                </a:cubicBezTo>
                <a:cubicBezTo>
                  <a:pt x="4991" y="4187"/>
                  <a:pt x="5383" y="4268"/>
                  <a:pt x="5794" y="4268"/>
                </a:cubicBezTo>
                <a:cubicBezTo>
                  <a:pt x="7116" y="4268"/>
                  <a:pt x="7160" y="3547"/>
                  <a:pt x="8341" y="3508"/>
                </a:cubicBezTo>
                <a:cubicBezTo>
                  <a:pt x="8328" y="4434"/>
                  <a:pt x="8042" y="4513"/>
                  <a:pt x="7581" y="4616"/>
                </a:cubicBezTo>
                <a:cubicBezTo>
                  <a:pt x="7399" y="4735"/>
                  <a:pt x="7207" y="4835"/>
                  <a:pt x="7007" y="4913"/>
                </a:cubicBezTo>
                <a:cubicBezTo>
                  <a:pt x="7376" y="4883"/>
                  <a:pt x="7775" y="4816"/>
                  <a:pt x="8148" y="4661"/>
                </a:cubicBezTo>
                <a:cubicBezTo>
                  <a:pt x="9328" y="4207"/>
                  <a:pt x="9551" y="2964"/>
                  <a:pt x="10529" y="2883"/>
                </a:cubicBezTo>
                <a:cubicBezTo>
                  <a:pt x="10525" y="3653"/>
                  <a:pt x="10388" y="4106"/>
                  <a:pt x="9679" y="4399"/>
                </a:cubicBezTo>
                <a:cubicBezTo>
                  <a:pt x="8695" y="4805"/>
                  <a:pt x="7766" y="5188"/>
                  <a:pt x="6291" y="5188"/>
                </a:cubicBezTo>
                <a:cubicBezTo>
                  <a:pt x="3863" y="5188"/>
                  <a:pt x="1888" y="3421"/>
                  <a:pt x="1888" y="1249"/>
                </a:cubicBezTo>
                <a:cubicBezTo>
                  <a:pt x="1888" y="725"/>
                  <a:pt x="2161" y="264"/>
                  <a:pt x="2572" y="0"/>
                </a:cubicBezTo>
                <a:lnTo>
                  <a:pt x="2230" y="0"/>
                </a:lnTo>
                <a:cubicBezTo>
                  <a:pt x="1892" y="309"/>
                  <a:pt x="1679" y="755"/>
                  <a:pt x="1679" y="1249"/>
                </a:cubicBezTo>
                <a:close/>
                <a:moveTo>
                  <a:pt x="3374" y="10194"/>
                </a:moveTo>
                <a:lnTo>
                  <a:pt x="3374" y="10194"/>
                </a:lnTo>
                <a:cubicBezTo>
                  <a:pt x="2931" y="10194"/>
                  <a:pt x="2544" y="10443"/>
                  <a:pt x="2347" y="10809"/>
                </a:cubicBezTo>
                <a:lnTo>
                  <a:pt x="2593" y="10809"/>
                </a:lnTo>
                <a:cubicBezTo>
                  <a:pt x="2766" y="10563"/>
                  <a:pt x="3052" y="10403"/>
                  <a:pt x="3374" y="10403"/>
                </a:cubicBezTo>
                <a:cubicBezTo>
                  <a:pt x="3697" y="10403"/>
                  <a:pt x="3982" y="10563"/>
                  <a:pt x="4155" y="10809"/>
                </a:cubicBezTo>
                <a:lnTo>
                  <a:pt x="4401" y="10809"/>
                </a:lnTo>
                <a:cubicBezTo>
                  <a:pt x="4204" y="10443"/>
                  <a:pt x="3818" y="10194"/>
                  <a:pt x="3374" y="10194"/>
                </a:cubicBezTo>
                <a:close/>
                <a:moveTo>
                  <a:pt x="10301" y="3256"/>
                </a:moveTo>
                <a:lnTo>
                  <a:pt x="10301" y="3256"/>
                </a:lnTo>
                <a:cubicBezTo>
                  <a:pt x="10305" y="3218"/>
                  <a:pt x="10308" y="3180"/>
                  <a:pt x="10311" y="3141"/>
                </a:cubicBezTo>
                <a:cubicBezTo>
                  <a:pt x="10224" y="3172"/>
                  <a:pt x="10144" y="3218"/>
                  <a:pt x="10066" y="3276"/>
                </a:cubicBezTo>
                <a:cubicBezTo>
                  <a:pt x="9840" y="3758"/>
                  <a:pt x="9465" y="4153"/>
                  <a:pt x="9002" y="4419"/>
                </a:cubicBezTo>
                <a:cubicBezTo>
                  <a:pt x="9198" y="4343"/>
                  <a:pt x="9393" y="4263"/>
                  <a:pt x="9589" y="4182"/>
                </a:cubicBezTo>
                <a:cubicBezTo>
                  <a:pt x="9630" y="4165"/>
                  <a:pt x="9673" y="4147"/>
                  <a:pt x="9714" y="4130"/>
                </a:cubicBezTo>
                <a:cubicBezTo>
                  <a:pt x="9962" y="3880"/>
                  <a:pt x="10164" y="3586"/>
                  <a:pt x="10301" y="3256"/>
                </a:cubicBezTo>
                <a:close/>
                <a:moveTo>
                  <a:pt x="18036" y="10809"/>
                </a:moveTo>
                <a:lnTo>
                  <a:pt x="18036" y="10809"/>
                </a:lnTo>
                <a:lnTo>
                  <a:pt x="18247" y="10809"/>
                </a:lnTo>
                <a:lnTo>
                  <a:pt x="18419" y="9657"/>
                </a:lnTo>
                <a:cubicBezTo>
                  <a:pt x="18351" y="9638"/>
                  <a:pt x="18283" y="9618"/>
                  <a:pt x="18217" y="9598"/>
                </a:cubicBezTo>
                <a:lnTo>
                  <a:pt x="18036" y="10809"/>
                </a:lnTo>
                <a:close/>
                <a:moveTo>
                  <a:pt x="16309" y="8894"/>
                </a:moveTo>
                <a:lnTo>
                  <a:pt x="16309" y="8894"/>
                </a:lnTo>
                <a:cubicBezTo>
                  <a:pt x="16241" y="8868"/>
                  <a:pt x="16173" y="8842"/>
                  <a:pt x="16105" y="8817"/>
                </a:cubicBezTo>
                <a:lnTo>
                  <a:pt x="15960" y="10760"/>
                </a:lnTo>
                <a:cubicBezTo>
                  <a:pt x="16000" y="10776"/>
                  <a:pt x="16040" y="10792"/>
                  <a:pt x="16080" y="10809"/>
                </a:cubicBezTo>
                <a:lnTo>
                  <a:pt x="16166" y="10809"/>
                </a:lnTo>
                <a:lnTo>
                  <a:pt x="16309" y="8894"/>
                </a:lnTo>
                <a:close/>
                <a:moveTo>
                  <a:pt x="14085" y="8375"/>
                </a:moveTo>
                <a:lnTo>
                  <a:pt x="14085" y="8375"/>
                </a:lnTo>
                <a:cubicBezTo>
                  <a:pt x="14050" y="8374"/>
                  <a:pt x="14016" y="8371"/>
                  <a:pt x="13981" y="8371"/>
                </a:cubicBezTo>
                <a:cubicBezTo>
                  <a:pt x="13945" y="8371"/>
                  <a:pt x="13911" y="8374"/>
                  <a:pt x="13876" y="8375"/>
                </a:cubicBezTo>
                <a:lnTo>
                  <a:pt x="13876" y="10393"/>
                </a:lnTo>
                <a:cubicBezTo>
                  <a:pt x="13911" y="10393"/>
                  <a:pt x="13945" y="10391"/>
                  <a:pt x="13981" y="10391"/>
                </a:cubicBezTo>
                <a:cubicBezTo>
                  <a:pt x="14016" y="10391"/>
                  <a:pt x="14050" y="10393"/>
                  <a:pt x="14085" y="10393"/>
                </a:cubicBezTo>
                <a:lnTo>
                  <a:pt x="14085" y="8375"/>
                </a:lnTo>
                <a:close/>
                <a:moveTo>
                  <a:pt x="19200" y="10809"/>
                </a:moveTo>
                <a:lnTo>
                  <a:pt x="19200" y="10809"/>
                </a:lnTo>
                <a:lnTo>
                  <a:pt x="19200" y="10144"/>
                </a:lnTo>
                <a:lnTo>
                  <a:pt x="19075" y="10809"/>
                </a:lnTo>
                <a:lnTo>
                  <a:pt x="19200" y="10809"/>
                </a:lnTo>
                <a:close/>
                <a:moveTo>
                  <a:pt x="17179" y="2356"/>
                </a:moveTo>
                <a:lnTo>
                  <a:pt x="17179" y="2356"/>
                </a:lnTo>
                <a:lnTo>
                  <a:pt x="17328" y="2356"/>
                </a:lnTo>
                <a:cubicBezTo>
                  <a:pt x="17349" y="2356"/>
                  <a:pt x="17369" y="2358"/>
                  <a:pt x="17390" y="2358"/>
                </a:cubicBezTo>
                <a:lnTo>
                  <a:pt x="17141" y="137"/>
                </a:lnTo>
                <a:cubicBezTo>
                  <a:pt x="17076" y="182"/>
                  <a:pt x="17011" y="226"/>
                  <a:pt x="16945" y="269"/>
                </a:cubicBezTo>
                <a:lnTo>
                  <a:pt x="17179" y="2356"/>
                </a:lnTo>
                <a:close/>
                <a:moveTo>
                  <a:pt x="13981" y="10704"/>
                </a:moveTo>
                <a:lnTo>
                  <a:pt x="13981" y="10704"/>
                </a:lnTo>
                <a:cubicBezTo>
                  <a:pt x="13625" y="10704"/>
                  <a:pt x="13277" y="10740"/>
                  <a:pt x="12942" y="10809"/>
                </a:cubicBezTo>
                <a:lnTo>
                  <a:pt x="15019" y="10809"/>
                </a:lnTo>
                <a:cubicBezTo>
                  <a:pt x="14684" y="10740"/>
                  <a:pt x="14336" y="10704"/>
                  <a:pt x="13981" y="10704"/>
                </a:cubicBezTo>
                <a:close/>
                <a:moveTo>
                  <a:pt x="7670" y="10022"/>
                </a:moveTo>
                <a:lnTo>
                  <a:pt x="7670" y="10022"/>
                </a:lnTo>
                <a:cubicBezTo>
                  <a:pt x="7601" y="10030"/>
                  <a:pt x="7532" y="10037"/>
                  <a:pt x="7461" y="10044"/>
                </a:cubicBezTo>
                <a:lnTo>
                  <a:pt x="7632" y="10809"/>
                </a:lnTo>
                <a:lnTo>
                  <a:pt x="7846" y="10809"/>
                </a:lnTo>
                <a:lnTo>
                  <a:pt x="7670" y="10022"/>
                </a:lnTo>
                <a:close/>
                <a:moveTo>
                  <a:pt x="14929" y="10474"/>
                </a:moveTo>
                <a:lnTo>
                  <a:pt x="14929" y="10474"/>
                </a:lnTo>
                <a:cubicBezTo>
                  <a:pt x="14998" y="10486"/>
                  <a:pt x="15068" y="10499"/>
                  <a:pt x="15136" y="10514"/>
                </a:cubicBezTo>
                <a:lnTo>
                  <a:pt x="15210" y="8532"/>
                </a:lnTo>
                <a:cubicBezTo>
                  <a:pt x="15142" y="8515"/>
                  <a:pt x="15073" y="8497"/>
                  <a:pt x="15003" y="8482"/>
                </a:cubicBezTo>
                <a:lnTo>
                  <a:pt x="14929" y="10474"/>
                </a:lnTo>
                <a:close/>
                <a:moveTo>
                  <a:pt x="16996" y="10809"/>
                </a:moveTo>
                <a:lnTo>
                  <a:pt x="16996" y="10809"/>
                </a:lnTo>
                <a:lnTo>
                  <a:pt x="17206" y="10809"/>
                </a:lnTo>
                <a:lnTo>
                  <a:pt x="17374" y="9309"/>
                </a:lnTo>
                <a:cubicBezTo>
                  <a:pt x="17307" y="9283"/>
                  <a:pt x="17239" y="9258"/>
                  <a:pt x="17173" y="9232"/>
                </a:cubicBezTo>
                <a:lnTo>
                  <a:pt x="16996" y="10809"/>
                </a:lnTo>
                <a:close/>
                <a:moveTo>
                  <a:pt x="18330" y="2688"/>
                </a:moveTo>
                <a:lnTo>
                  <a:pt x="18330" y="2688"/>
                </a:lnTo>
                <a:cubicBezTo>
                  <a:pt x="18415" y="2751"/>
                  <a:pt x="18496" y="2819"/>
                  <a:pt x="18571" y="2891"/>
                </a:cubicBezTo>
                <a:lnTo>
                  <a:pt x="18139" y="0"/>
                </a:lnTo>
                <a:lnTo>
                  <a:pt x="17927" y="0"/>
                </a:lnTo>
                <a:lnTo>
                  <a:pt x="18330" y="2688"/>
                </a:lnTo>
                <a:close/>
                <a:moveTo>
                  <a:pt x="8709" y="9862"/>
                </a:moveTo>
                <a:lnTo>
                  <a:pt x="8709" y="9862"/>
                </a:lnTo>
                <a:cubicBezTo>
                  <a:pt x="8641" y="9876"/>
                  <a:pt x="8573" y="9889"/>
                  <a:pt x="8504" y="9902"/>
                </a:cubicBezTo>
                <a:lnTo>
                  <a:pt x="8673" y="10809"/>
                </a:lnTo>
                <a:lnTo>
                  <a:pt x="8886" y="10809"/>
                </a:lnTo>
                <a:lnTo>
                  <a:pt x="8709" y="9862"/>
                </a:lnTo>
                <a:close/>
                <a:moveTo>
                  <a:pt x="10788" y="9232"/>
                </a:moveTo>
                <a:lnTo>
                  <a:pt x="10788" y="9232"/>
                </a:lnTo>
                <a:cubicBezTo>
                  <a:pt x="10722" y="9258"/>
                  <a:pt x="10654" y="9283"/>
                  <a:pt x="10587" y="9309"/>
                </a:cubicBezTo>
                <a:lnTo>
                  <a:pt x="10755" y="10809"/>
                </a:lnTo>
                <a:lnTo>
                  <a:pt x="10965" y="10809"/>
                </a:lnTo>
                <a:lnTo>
                  <a:pt x="10788" y="9232"/>
                </a:lnTo>
                <a:close/>
                <a:moveTo>
                  <a:pt x="9744" y="9598"/>
                </a:moveTo>
                <a:lnTo>
                  <a:pt x="9744" y="9598"/>
                </a:lnTo>
                <a:cubicBezTo>
                  <a:pt x="9678" y="9618"/>
                  <a:pt x="9610" y="9638"/>
                  <a:pt x="9542" y="9657"/>
                </a:cubicBezTo>
                <a:lnTo>
                  <a:pt x="9714" y="10809"/>
                </a:lnTo>
                <a:lnTo>
                  <a:pt x="9925" y="10809"/>
                </a:lnTo>
                <a:lnTo>
                  <a:pt x="9744" y="9598"/>
                </a:lnTo>
                <a:close/>
                <a:moveTo>
                  <a:pt x="12001" y="10760"/>
                </a:moveTo>
                <a:lnTo>
                  <a:pt x="12001" y="10760"/>
                </a:lnTo>
                <a:lnTo>
                  <a:pt x="11856" y="8817"/>
                </a:lnTo>
                <a:cubicBezTo>
                  <a:pt x="11788" y="8842"/>
                  <a:pt x="11720" y="8868"/>
                  <a:pt x="11652" y="8894"/>
                </a:cubicBezTo>
                <a:lnTo>
                  <a:pt x="11795" y="10809"/>
                </a:lnTo>
                <a:lnTo>
                  <a:pt x="11881" y="10809"/>
                </a:lnTo>
                <a:cubicBezTo>
                  <a:pt x="11921" y="10792"/>
                  <a:pt x="11961" y="10776"/>
                  <a:pt x="12001" y="10760"/>
                </a:cubicBezTo>
                <a:close/>
                <a:moveTo>
                  <a:pt x="13032" y="10474"/>
                </a:moveTo>
                <a:lnTo>
                  <a:pt x="13032" y="10474"/>
                </a:lnTo>
                <a:cubicBezTo>
                  <a:pt x="12963" y="10486"/>
                  <a:pt x="12893" y="10499"/>
                  <a:pt x="12825" y="10514"/>
                </a:cubicBezTo>
                <a:lnTo>
                  <a:pt x="12751" y="8532"/>
                </a:lnTo>
                <a:cubicBezTo>
                  <a:pt x="12819" y="8514"/>
                  <a:pt x="12888" y="8497"/>
                  <a:pt x="12958" y="8482"/>
                </a:cubicBezTo>
                <a:lnTo>
                  <a:pt x="13032" y="10474"/>
                </a:lnTo>
                <a:close/>
              </a:path>
            </a:pathLst>
          </a:custGeom>
          <a:solidFill>
            <a:srgbClr val="D9D9D6">
              <a:alpha val="2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9264353" cy="2255519"/>
          </a:xfrm>
        </p:spPr>
        <p:txBody>
          <a:bodyPr rIns="137160" anchor="b" anchorCtr="0"/>
          <a:lstStyle>
            <a:lvl1pPr>
              <a:defRPr sz="4266" spc="-80" baseline="0"/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3" y="2987041"/>
            <a:ext cx="5302984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11452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3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94928BC-ACC1-F744-BDCA-844252C7B843}"/>
              </a:ext>
            </a:extLst>
          </p:cNvPr>
          <p:cNvSpPr>
            <a:spLocks noEditPoints="1"/>
          </p:cNvSpPr>
          <p:nvPr userDrawn="1"/>
        </p:nvSpPr>
        <p:spPr bwMode="hidden">
          <a:xfrm>
            <a:off x="0" y="0"/>
            <a:ext cx="12188825" cy="6858000"/>
          </a:xfrm>
          <a:custGeom>
            <a:avLst/>
            <a:gdLst>
              <a:gd name="T0" fmla="*/ 17163 w 19200"/>
              <a:gd name="T1" fmla="*/ 6575 h 10809"/>
              <a:gd name="T2" fmla="*/ 17052 w 19200"/>
              <a:gd name="T3" fmla="*/ 6382 h 10809"/>
              <a:gd name="T4" fmla="*/ 18502 w 19200"/>
              <a:gd name="T5" fmla="*/ 6504 h 10809"/>
              <a:gd name="T6" fmla="*/ 19080 w 19200"/>
              <a:gd name="T7" fmla="*/ 6835 h 10809"/>
              <a:gd name="T8" fmla="*/ 3072 w 19200"/>
              <a:gd name="T9" fmla="*/ 5298 h 10809"/>
              <a:gd name="T10" fmla="*/ 3164 w 19200"/>
              <a:gd name="T11" fmla="*/ 5603 h 10809"/>
              <a:gd name="T12" fmla="*/ 7795 w 19200"/>
              <a:gd name="T13" fmla="*/ 0 h 10809"/>
              <a:gd name="T14" fmla="*/ 10034 w 19200"/>
              <a:gd name="T15" fmla="*/ 0 h 10809"/>
              <a:gd name="T16" fmla="*/ 15218 w 19200"/>
              <a:gd name="T17" fmla="*/ 3216 h 10809"/>
              <a:gd name="T18" fmla="*/ 16154 w 19200"/>
              <a:gd name="T19" fmla="*/ 3362 h 10809"/>
              <a:gd name="T20" fmla="*/ 10633 w 19200"/>
              <a:gd name="T21" fmla="*/ 2356 h 10809"/>
              <a:gd name="T22" fmla="*/ 12001 w 19200"/>
              <a:gd name="T23" fmla="*/ 770 h 10809"/>
              <a:gd name="T24" fmla="*/ 13981 w 19200"/>
              <a:gd name="T25" fmla="*/ 827 h 10809"/>
              <a:gd name="T26" fmla="*/ 6291 w 19200"/>
              <a:gd name="T27" fmla="*/ 5727 h 10809"/>
              <a:gd name="T28" fmla="*/ 6291 w 19200"/>
              <a:gd name="T29" fmla="*/ 9042 h 10809"/>
              <a:gd name="T30" fmla="*/ 5190 w 19200"/>
              <a:gd name="T31" fmla="*/ 2655 h 10809"/>
              <a:gd name="T32" fmla="*/ 4159 w 19200"/>
              <a:gd name="T33" fmla="*/ 7282 h 10809"/>
              <a:gd name="T34" fmla="*/ 3462 w 19200"/>
              <a:gd name="T35" fmla="*/ 7576 h 10809"/>
              <a:gd name="T36" fmla="*/ 4973 w 19200"/>
              <a:gd name="T37" fmla="*/ 0 h 10809"/>
              <a:gd name="T38" fmla="*/ 15381 w 19200"/>
              <a:gd name="T39" fmla="*/ 6525 h 10809"/>
              <a:gd name="T40" fmla="*/ 16342 w 19200"/>
              <a:gd name="T41" fmla="*/ 5679 h 10809"/>
              <a:gd name="T42" fmla="*/ 12099 w 19200"/>
              <a:gd name="T43" fmla="*/ 5524 h 10809"/>
              <a:gd name="T44" fmla="*/ 12569 w 19200"/>
              <a:gd name="T45" fmla="*/ 6527 h 10809"/>
              <a:gd name="T46" fmla="*/ 6418 w 19200"/>
              <a:gd name="T47" fmla="*/ 6864 h 10809"/>
              <a:gd name="T48" fmla="*/ 5498 w 19200"/>
              <a:gd name="T49" fmla="*/ 8069 h 10809"/>
              <a:gd name="T50" fmla="*/ 10735 w 19200"/>
              <a:gd name="T51" fmla="*/ 5754 h 10809"/>
              <a:gd name="T52" fmla="*/ 14267 w 19200"/>
              <a:gd name="T53" fmla="*/ 6393 h 10809"/>
              <a:gd name="T54" fmla="*/ 14072 w 19200"/>
              <a:gd name="T55" fmla="*/ 6389 h 10809"/>
              <a:gd name="T56" fmla="*/ 7025 w 19200"/>
              <a:gd name="T57" fmla="*/ 7878 h 10809"/>
              <a:gd name="T58" fmla="*/ 8797 w 19200"/>
              <a:gd name="T59" fmla="*/ 6737 h 10809"/>
              <a:gd name="T60" fmla="*/ 8778 w 19200"/>
              <a:gd name="T61" fmla="*/ 7285 h 10809"/>
              <a:gd name="T62" fmla="*/ 9851 w 19200"/>
              <a:gd name="T63" fmla="*/ 7472 h 10809"/>
              <a:gd name="T64" fmla="*/ 1599 w 19200"/>
              <a:gd name="T65" fmla="*/ 2604 h 10809"/>
              <a:gd name="T66" fmla="*/ 6619 w 19200"/>
              <a:gd name="T67" fmla="*/ 10090 h 10809"/>
              <a:gd name="T68" fmla="*/ 3374 w 19200"/>
              <a:gd name="T69" fmla="*/ 9872 h 10809"/>
              <a:gd name="T70" fmla="*/ 0 w 19200"/>
              <a:gd name="T71" fmla="*/ 8877 h 10809"/>
              <a:gd name="T72" fmla="*/ 1259 w 19200"/>
              <a:gd name="T73" fmla="*/ 10809 h 10809"/>
              <a:gd name="T74" fmla="*/ 906 w 19200"/>
              <a:gd name="T75" fmla="*/ 8456 h 10809"/>
              <a:gd name="T76" fmla="*/ 6086 w 19200"/>
              <a:gd name="T77" fmla="*/ 3235 h 10809"/>
              <a:gd name="T78" fmla="*/ 3904 w 19200"/>
              <a:gd name="T79" fmla="*/ 1884 h 10809"/>
              <a:gd name="T80" fmla="*/ 7711 w 19200"/>
              <a:gd name="T81" fmla="*/ 3891 h 10809"/>
              <a:gd name="T82" fmla="*/ 3270 w 19200"/>
              <a:gd name="T83" fmla="*/ 1249 h 10809"/>
              <a:gd name="T84" fmla="*/ 3058 w 19200"/>
              <a:gd name="T85" fmla="*/ 10809 h 10809"/>
              <a:gd name="T86" fmla="*/ 13980 w 19200"/>
              <a:gd name="T87" fmla="*/ 8057 h 10809"/>
              <a:gd name="T88" fmla="*/ 19200 w 19200"/>
              <a:gd name="T89" fmla="*/ 4981 h 10809"/>
              <a:gd name="T90" fmla="*/ 17513 w 19200"/>
              <a:gd name="T91" fmla="*/ 4091 h 10809"/>
              <a:gd name="T92" fmla="*/ 8446 w 19200"/>
              <a:gd name="T93" fmla="*/ 3297 h 10809"/>
              <a:gd name="T94" fmla="*/ 4176 w 19200"/>
              <a:gd name="T95" fmla="*/ 0 h 10809"/>
              <a:gd name="T96" fmla="*/ 5794 w 19200"/>
              <a:gd name="T97" fmla="*/ 4268 h 10809"/>
              <a:gd name="T98" fmla="*/ 2572 w 19200"/>
              <a:gd name="T99" fmla="*/ 0 h 10809"/>
              <a:gd name="T100" fmla="*/ 4401 w 19200"/>
              <a:gd name="T101" fmla="*/ 10809 h 10809"/>
              <a:gd name="T102" fmla="*/ 10301 w 19200"/>
              <a:gd name="T103" fmla="*/ 3256 h 10809"/>
              <a:gd name="T104" fmla="*/ 16105 w 19200"/>
              <a:gd name="T105" fmla="*/ 8817 h 10809"/>
              <a:gd name="T106" fmla="*/ 13876 w 19200"/>
              <a:gd name="T107" fmla="*/ 10393 h 10809"/>
              <a:gd name="T108" fmla="*/ 17179 w 19200"/>
              <a:gd name="T109" fmla="*/ 2356 h 10809"/>
              <a:gd name="T110" fmla="*/ 12942 w 19200"/>
              <a:gd name="T111" fmla="*/ 10809 h 10809"/>
              <a:gd name="T112" fmla="*/ 14929 w 19200"/>
              <a:gd name="T113" fmla="*/ 10474 h 10809"/>
              <a:gd name="T114" fmla="*/ 17374 w 19200"/>
              <a:gd name="T115" fmla="*/ 9309 h 10809"/>
              <a:gd name="T116" fmla="*/ 8709 w 19200"/>
              <a:gd name="T117" fmla="*/ 9862 h 10809"/>
              <a:gd name="T118" fmla="*/ 10755 w 19200"/>
              <a:gd name="T119" fmla="*/ 10809 h 10809"/>
              <a:gd name="T120" fmla="*/ 12001 w 19200"/>
              <a:gd name="T121" fmla="*/ 10760 h 10809"/>
              <a:gd name="T122" fmla="*/ 12825 w 19200"/>
              <a:gd name="T123" fmla="*/ 10514 h 10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200" h="10809">
                <a:moveTo>
                  <a:pt x="9021" y="0"/>
                </a:moveTo>
                <a:lnTo>
                  <a:pt x="9021" y="0"/>
                </a:lnTo>
                <a:lnTo>
                  <a:pt x="8809" y="0"/>
                </a:lnTo>
                <a:lnTo>
                  <a:pt x="8249" y="2990"/>
                </a:lnTo>
                <a:cubicBezTo>
                  <a:pt x="8339" y="2985"/>
                  <a:pt x="8394" y="2984"/>
                  <a:pt x="8463" y="2984"/>
                </a:cubicBezTo>
                <a:lnTo>
                  <a:pt x="9021" y="0"/>
                </a:lnTo>
                <a:close/>
                <a:moveTo>
                  <a:pt x="16748" y="6933"/>
                </a:moveTo>
                <a:lnTo>
                  <a:pt x="16748" y="6933"/>
                </a:lnTo>
                <a:lnTo>
                  <a:pt x="17163" y="6575"/>
                </a:lnTo>
                <a:lnTo>
                  <a:pt x="17538" y="7226"/>
                </a:lnTo>
                <a:lnTo>
                  <a:pt x="17853" y="7362"/>
                </a:lnTo>
                <a:lnTo>
                  <a:pt x="17341" y="6464"/>
                </a:lnTo>
                <a:lnTo>
                  <a:pt x="17810" y="6054"/>
                </a:lnTo>
                <a:lnTo>
                  <a:pt x="17581" y="5960"/>
                </a:lnTo>
                <a:lnTo>
                  <a:pt x="17233" y="6274"/>
                </a:lnTo>
                <a:lnTo>
                  <a:pt x="16874" y="5644"/>
                </a:lnTo>
                <a:cubicBezTo>
                  <a:pt x="16773" y="5608"/>
                  <a:pt x="16671" y="5572"/>
                  <a:pt x="16566" y="5538"/>
                </a:cubicBezTo>
                <a:lnTo>
                  <a:pt x="17052" y="6382"/>
                </a:lnTo>
                <a:lnTo>
                  <a:pt x="16525" y="6851"/>
                </a:lnTo>
                <a:cubicBezTo>
                  <a:pt x="16600" y="6877"/>
                  <a:pt x="16675" y="6905"/>
                  <a:pt x="16748" y="6933"/>
                </a:cubicBezTo>
                <a:close/>
                <a:moveTo>
                  <a:pt x="19200" y="250"/>
                </a:moveTo>
                <a:lnTo>
                  <a:pt x="19200" y="250"/>
                </a:lnTo>
                <a:lnTo>
                  <a:pt x="19153" y="0"/>
                </a:lnTo>
                <a:lnTo>
                  <a:pt x="18940" y="0"/>
                </a:lnTo>
                <a:lnTo>
                  <a:pt x="19200" y="1387"/>
                </a:lnTo>
                <a:lnTo>
                  <a:pt x="19200" y="250"/>
                </a:lnTo>
                <a:close/>
                <a:moveTo>
                  <a:pt x="18502" y="6504"/>
                </a:moveTo>
                <a:lnTo>
                  <a:pt x="18502" y="6504"/>
                </a:lnTo>
                <a:lnTo>
                  <a:pt x="18257" y="6427"/>
                </a:lnTo>
                <a:lnTo>
                  <a:pt x="18257" y="6810"/>
                </a:lnTo>
                <a:lnTo>
                  <a:pt x="18502" y="6887"/>
                </a:lnTo>
                <a:cubicBezTo>
                  <a:pt x="18722" y="6959"/>
                  <a:pt x="18867" y="6983"/>
                  <a:pt x="18867" y="6798"/>
                </a:cubicBezTo>
                <a:cubicBezTo>
                  <a:pt x="18867" y="6649"/>
                  <a:pt x="18728" y="6578"/>
                  <a:pt x="18502" y="6504"/>
                </a:cubicBezTo>
                <a:close/>
                <a:moveTo>
                  <a:pt x="18689" y="6358"/>
                </a:moveTo>
                <a:lnTo>
                  <a:pt x="18689" y="6358"/>
                </a:lnTo>
                <a:cubicBezTo>
                  <a:pt x="18957" y="6473"/>
                  <a:pt x="19080" y="6612"/>
                  <a:pt x="19080" y="6835"/>
                </a:cubicBezTo>
                <a:cubicBezTo>
                  <a:pt x="19080" y="7033"/>
                  <a:pt x="18908" y="7224"/>
                  <a:pt x="18522" y="7097"/>
                </a:cubicBezTo>
                <a:lnTo>
                  <a:pt x="18257" y="7011"/>
                </a:lnTo>
                <a:lnTo>
                  <a:pt x="18257" y="7520"/>
                </a:lnTo>
                <a:lnTo>
                  <a:pt x="18044" y="7440"/>
                </a:lnTo>
                <a:lnTo>
                  <a:pt x="18044" y="6140"/>
                </a:lnTo>
                <a:cubicBezTo>
                  <a:pt x="18479" y="6275"/>
                  <a:pt x="18614" y="6328"/>
                  <a:pt x="18689" y="6358"/>
                </a:cubicBezTo>
                <a:close/>
                <a:moveTo>
                  <a:pt x="6291" y="6258"/>
                </a:moveTo>
                <a:lnTo>
                  <a:pt x="6291" y="6258"/>
                </a:lnTo>
                <a:cubicBezTo>
                  <a:pt x="5059" y="6257"/>
                  <a:pt x="4031" y="5910"/>
                  <a:pt x="3072" y="5298"/>
                </a:cubicBezTo>
                <a:lnTo>
                  <a:pt x="2054" y="7565"/>
                </a:lnTo>
                <a:cubicBezTo>
                  <a:pt x="3391" y="8342"/>
                  <a:pt x="4795" y="8720"/>
                  <a:pt x="6291" y="8720"/>
                </a:cubicBezTo>
                <a:cubicBezTo>
                  <a:pt x="10201" y="8720"/>
                  <a:pt x="11122" y="6997"/>
                  <a:pt x="13980" y="6997"/>
                </a:cubicBezTo>
                <a:cubicBezTo>
                  <a:pt x="16116" y="6997"/>
                  <a:pt x="17171" y="7959"/>
                  <a:pt x="19200" y="8446"/>
                </a:cubicBezTo>
                <a:lnTo>
                  <a:pt x="19200" y="8231"/>
                </a:lnTo>
                <a:cubicBezTo>
                  <a:pt x="17207" y="7743"/>
                  <a:pt x="16161" y="6788"/>
                  <a:pt x="13980" y="6788"/>
                </a:cubicBezTo>
                <a:cubicBezTo>
                  <a:pt x="11051" y="6788"/>
                  <a:pt x="10170" y="8511"/>
                  <a:pt x="6291" y="8511"/>
                </a:cubicBezTo>
                <a:cubicBezTo>
                  <a:pt x="4888" y="8511"/>
                  <a:pt x="3518" y="8155"/>
                  <a:pt x="2322" y="7479"/>
                </a:cubicBezTo>
                <a:lnTo>
                  <a:pt x="3164" y="5603"/>
                </a:lnTo>
                <a:cubicBezTo>
                  <a:pt x="4092" y="6168"/>
                  <a:pt x="5171" y="6466"/>
                  <a:pt x="6291" y="6466"/>
                </a:cubicBezTo>
                <a:cubicBezTo>
                  <a:pt x="9740" y="6466"/>
                  <a:pt x="10436" y="4743"/>
                  <a:pt x="13981" y="4743"/>
                </a:cubicBezTo>
                <a:cubicBezTo>
                  <a:pt x="16483" y="4743"/>
                  <a:pt x="17566" y="5602"/>
                  <a:pt x="19200" y="6107"/>
                </a:cubicBezTo>
                <a:lnTo>
                  <a:pt x="19200" y="5888"/>
                </a:lnTo>
                <a:cubicBezTo>
                  <a:pt x="17600" y="5382"/>
                  <a:pt x="16508" y="4534"/>
                  <a:pt x="13981" y="4534"/>
                </a:cubicBezTo>
                <a:cubicBezTo>
                  <a:pt x="10376" y="4534"/>
                  <a:pt x="9693" y="6258"/>
                  <a:pt x="6291" y="6258"/>
                </a:cubicBezTo>
                <a:close/>
                <a:moveTo>
                  <a:pt x="8009" y="0"/>
                </a:moveTo>
                <a:lnTo>
                  <a:pt x="8009" y="0"/>
                </a:lnTo>
                <a:lnTo>
                  <a:pt x="7795" y="0"/>
                </a:lnTo>
                <a:lnTo>
                  <a:pt x="7044" y="3345"/>
                </a:lnTo>
                <a:cubicBezTo>
                  <a:pt x="7120" y="3303"/>
                  <a:pt x="7200" y="3261"/>
                  <a:pt x="7286" y="3221"/>
                </a:cubicBezTo>
                <a:lnTo>
                  <a:pt x="8009" y="0"/>
                </a:lnTo>
                <a:close/>
                <a:moveTo>
                  <a:pt x="10034" y="0"/>
                </a:moveTo>
                <a:lnTo>
                  <a:pt x="10034" y="0"/>
                </a:lnTo>
                <a:lnTo>
                  <a:pt x="9822" y="0"/>
                </a:lnTo>
                <a:lnTo>
                  <a:pt x="9390" y="2891"/>
                </a:lnTo>
                <a:cubicBezTo>
                  <a:pt x="9466" y="2819"/>
                  <a:pt x="9546" y="2751"/>
                  <a:pt x="9631" y="2688"/>
                </a:cubicBezTo>
                <a:lnTo>
                  <a:pt x="10034" y="0"/>
                </a:lnTo>
                <a:close/>
                <a:moveTo>
                  <a:pt x="6997" y="0"/>
                </a:moveTo>
                <a:lnTo>
                  <a:pt x="6997" y="0"/>
                </a:lnTo>
                <a:lnTo>
                  <a:pt x="6780" y="0"/>
                </a:lnTo>
                <a:lnTo>
                  <a:pt x="6126" y="2498"/>
                </a:lnTo>
                <a:cubicBezTo>
                  <a:pt x="6194" y="2494"/>
                  <a:pt x="6267" y="2491"/>
                  <a:pt x="6344" y="2490"/>
                </a:cubicBezTo>
                <a:lnTo>
                  <a:pt x="6997" y="0"/>
                </a:lnTo>
                <a:close/>
                <a:moveTo>
                  <a:pt x="15009" y="3195"/>
                </a:moveTo>
                <a:lnTo>
                  <a:pt x="15009" y="3195"/>
                </a:lnTo>
                <a:cubicBezTo>
                  <a:pt x="15080" y="3201"/>
                  <a:pt x="15150" y="3208"/>
                  <a:pt x="15218" y="3216"/>
                </a:cubicBezTo>
                <a:lnTo>
                  <a:pt x="15136" y="1017"/>
                </a:lnTo>
                <a:cubicBezTo>
                  <a:pt x="15068" y="1032"/>
                  <a:pt x="14998" y="1045"/>
                  <a:pt x="14929" y="1057"/>
                </a:cubicBezTo>
                <a:lnTo>
                  <a:pt x="15009" y="3195"/>
                </a:lnTo>
                <a:close/>
                <a:moveTo>
                  <a:pt x="16154" y="3362"/>
                </a:moveTo>
                <a:lnTo>
                  <a:pt x="16154" y="3362"/>
                </a:lnTo>
                <a:cubicBezTo>
                  <a:pt x="16226" y="3377"/>
                  <a:pt x="16297" y="3393"/>
                  <a:pt x="16367" y="3409"/>
                </a:cubicBezTo>
                <a:lnTo>
                  <a:pt x="16163" y="687"/>
                </a:lnTo>
                <a:cubicBezTo>
                  <a:pt x="16096" y="717"/>
                  <a:pt x="16028" y="744"/>
                  <a:pt x="15960" y="770"/>
                </a:cubicBezTo>
                <a:lnTo>
                  <a:pt x="16154" y="3362"/>
                </a:lnTo>
                <a:close/>
                <a:moveTo>
                  <a:pt x="13876" y="1137"/>
                </a:moveTo>
                <a:lnTo>
                  <a:pt x="13876" y="1137"/>
                </a:lnTo>
                <a:lnTo>
                  <a:pt x="13876" y="3152"/>
                </a:lnTo>
                <a:cubicBezTo>
                  <a:pt x="13911" y="3152"/>
                  <a:pt x="13945" y="3151"/>
                  <a:pt x="13981" y="3151"/>
                </a:cubicBezTo>
                <a:cubicBezTo>
                  <a:pt x="14016" y="3151"/>
                  <a:pt x="14050" y="3152"/>
                  <a:pt x="14085" y="3152"/>
                </a:cubicBezTo>
                <a:lnTo>
                  <a:pt x="14085" y="1137"/>
                </a:lnTo>
                <a:cubicBezTo>
                  <a:pt x="14050" y="1138"/>
                  <a:pt x="14016" y="1140"/>
                  <a:pt x="13981" y="1140"/>
                </a:cubicBezTo>
                <a:cubicBezTo>
                  <a:pt x="13945" y="1140"/>
                  <a:pt x="13911" y="1138"/>
                  <a:pt x="13876" y="1137"/>
                </a:cubicBezTo>
                <a:close/>
                <a:moveTo>
                  <a:pt x="10633" y="2356"/>
                </a:moveTo>
                <a:lnTo>
                  <a:pt x="10633" y="2356"/>
                </a:lnTo>
                <a:lnTo>
                  <a:pt x="10782" y="2356"/>
                </a:lnTo>
                <a:lnTo>
                  <a:pt x="11016" y="269"/>
                </a:lnTo>
                <a:cubicBezTo>
                  <a:pt x="10950" y="226"/>
                  <a:pt x="10885" y="182"/>
                  <a:pt x="10821" y="137"/>
                </a:cubicBezTo>
                <a:lnTo>
                  <a:pt x="10571" y="2358"/>
                </a:lnTo>
                <a:cubicBezTo>
                  <a:pt x="10592" y="2358"/>
                  <a:pt x="10612" y="2356"/>
                  <a:pt x="10633" y="2356"/>
                </a:cubicBezTo>
                <a:close/>
                <a:moveTo>
                  <a:pt x="11807" y="3362"/>
                </a:moveTo>
                <a:lnTo>
                  <a:pt x="11807" y="3362"/>
                </a:lnTo>
                <a:lnTo>
                  <a:pt x="12001" y="770"/>
                </a:lnTo>
                <a:cubicBezTo>
                  <a:pt x="11933" y="744"/>
                  <a:pt x="11865" y="717"/>
                  <a:pt x="11798" y="687"/>
                </a:cubicBezTo>
                <a:lnTo>
                  <a:pt x="11594" y="3409"/>
                </a:lnTo>
                <a:cubicBezTo>
                  <a:pt x="11664" y="3393"/>
                  <a:pt x="11735" y="3378"/>
                  <a:pt x="11807" y="3362"/>
                </a:cubicBezTo>
                <a:close/>
                <a:moveTo>
                  <a:pt x="16377" y="0"/>
                </a:moveTo>
                <a:lnTo>
                  <a:pt x="16377" y="0"/>
                </a:lnTo>
                <a:cubicBezTo>
                  <a:pt x="15666" y="393"/>
                  <a:pt x="14849" y="618"/>
                  <a:pt x="13981" y="618"/>
                </a:cubicBezTo>
                <a:cubicBezTo>
                  <a:pt x="13112" y="618"/>
                  <a:pt x="12295" y="393"/>
                  <a:pt x="11584" y="0"/>
                </a:cubicBezTo>
                <a:lnTo>
                  <a:pt x="11174" y="0"/>
                </a:lnTo>
                <a:cubicBezTo>
                  <a:pt x="11982" y="522"/>
                  <a:pt x="12946" y="827"/>
                  <a:pt x="13981" y="827"/>
                </a:cubicBezTo>
                <a:cubicBezTo>
                  <a:pt x="15015" y="827"/>
                  <a:pt x="15979" y="522"/>
                  <a:pt x="16787" y="0"/>
                </a:cubicBezTo>
                <a:lnTo>
                  <a:pt x="16377" y="0"/>
                </a:lnTo>
                <a:close/>
                <a:moveTo>
                  <a:pt x="12952" y="3195"/>
                </a:moveTo>
                <a:lnTo>
                  <a:pt x="12952" y="3195"/>
                </a:lnTo>
                <a:lnTo>
                  <a:pt x="13032" y="1057"/>
                </a:lnTo>
                <a:cubicBezTo>
                  <a:pt x="12963" y="1045"/>
                  <a:pt x="12893" y="1032"/>
                  <a:pt x="12825" y="1017"/>
                </a:cubicBezTo>
                <a:lnTo>
                  <a:pt x="12743" y="3216"/>
                </a:lnTo>
                <a:cubicBezTo>
                  <a:pt x="12811" y="3208"/>
                  <a:pt x="12881" y="3201"/>
                  <a:pt x="12952" y="3195"/>
                </a:cubicBezTo>
                <a:close/>
                <a:moveTo>
                  <a:pt x="6291" y="5727"/>
                </a:moveTo>
                <a:lnTo>
                  <a:pt x="6291" y="5727"/>
                </a:lnTo>
                <a:cubicBezTo>
                  <a:pt x="4914" y="5727"/>
                  <a:pt x="3700" y="5258"/>
                  <a:pt x="2633" y="4258"/>
                </a:cubicBezTo>
                <a:lnTo>
                  <a:pt x="1232" y="7663"/>
                </a:lnTo>
                <a:cubicBezTo>
                  <a:pt x="2786" y="8739"/>
                  <a:pt x="4492" y="9251"/>
                  <a:pt x="6291" y="9251"/>
                </a:cubicBezTo>
                <a:cubicBezTo>
                  <a:pt x="10232" y="9251"/>
                  <a:pt x="11352" y="7527"/>
                  <a:pt x="13980" y="7527"/>
                </a:cubicBezTo>
                <a:cubicBezTo>
                  <a:pt x="15959" y="7527"/>
                  <a:pt x="17083" y="8504"/>
                  <a:pt x="19200" y="8987"/>
                </a:cubicBezTo>
                <a:lnTo>
                  <a:pt x="19200" y="8771"/>
                </a:lnTo>
                <a:cubicBezTo>
                  <a:pt x="17122" y="8286"/>
                  <a:pt x="15995" y="7318"/>
                  <a:pt x="13980" y="7318"/>
                </a:cubicBezTo>
                <a:cubicBezTo>
                  <a:pt x="11294" y="7318"/>
                  <a:pt x="10185" y="9042"/>
                  <a:pt x="6291" y="9042"/>
                </a:cubicBezTo>
                <a:cubicBezTo>
                  <a:pt x="4553" y="9042"/>
                  <a:pt x="2895" y="8539"/>
                  <a:pt x="1490" y="7586"/>
                </a:cubicBezTo>
                <a:lnTo>
                  <a:pt x="2712" y="4615"/>
                </a:lnTo>
                <a:cubicBezTo>
                  <a:pt x="3676" y="5468"/>
                  <a:pt x="4941" y="5936"/>
                  <a:pt x="6291" y="5936"/>
                </a:cubicBezTo>
                <a:cubicBezTo>
                  <a:pt x="9615" y="5936"/>
                  <a:pt x="10290" y="4213"/>
                  <a:pt x="13981" y="4213"/>
                </a:cubicBezTo>
                <a:cubicBezTo>
                  <a:pt x="16541" y="4213"/>
                  <a:pt x="17650" y="5042"/>
                  <a:pt x="19200" y="5550"/>
                </a:cubicBezTo>
                <a:lnTo>
                  <a:pt x="19200" y="5329"/>
                </a:lnTo>
                <a:cubicBezTo>
                  <a:pt x="17682" y="4820"/>
                  <a:pt x="16555" y="4004"/>
                  <a:pt x="13981" y="4004"/>
                </a:cubicBezTo>
                <a:cubicBezTo>
                  <a:pt x="10242" y="4004"/>
                  <a:pt x="9554" y="5727"/>
                  <a:pt x="6291" y="5727"/>
                </a:cubicBezTo>
                <a:close/>
                <a:moveTo>
                  <a:pt x="5190" y="2655"/>
                </a:moveTo>
                <a:lnTo>
                  <a:pt x="5190" y="2655"/>
                </a:lnTo>
                <a:lnTo>
                  <a:pt x="5984" y="0"/>
                </a:lnTo>
                <a:lnTo>
                  <a:pt x="5766" y="0"/>
                </a:lnTo>
                <a:lnTo>
                  <a:pt x="4962" y="2689"/>
                </a:lnTo>
                <a:cubicBezTo>
                  <a:pt x="5039" y="2682"/>
                  <a:pt x="5114" y="2670"/>
                  <a:pt x="5190" y="2655"/>
                </a:cubicBezTo>
                <a:close/>
                <a:moveTo>
                  <a:pt x="3906" y="6587"/>
                </a:moveTo>
                <a:lnTo>
                  <a:pt x="3906" y="6587"/>
                </a:lnTo>
                <a:cubicBezTo>
                  <a:pt x="3891" y="6624"/>
                  <a:pt x="3785" y="6860"/>
                  <a:pt x="3679" y="7096"/>
                </a:cubicBezTo>
                <a:cubicBezTo>
                  <a:pt x="3839" y="7165"/>
                  <a:pt x="3999" y="7227"/>
                  <a:pt x="4159" y="7282"/>
                </a:cubicBezTo>
                <a:lnTo>
                  <a:pt x="3906" y="6587"/>
                </a:lnTo>
                <a:close/>
                <a:moveTo>
                  <a:pt x="3786" y="6365"/>
                </a:moveTo>
                <a:lnTo>
                  <a:pt x="3786" y="6365"/>
                </a:lnTo>
                <a:cubicBezTo>
                  <a:pt x="3889" y="6408"/>
                  <a:pt x="3992" y="6449"/>
                  <a:pt x="4098" y="6486"/>
                </a:cubicBezTo>
                <a:lnTo>
                  <a:pt x="4618" y="7928"/>
                </a:lnTo>
                <a:cubicBezTo>
                  <a:pt x="4535" y="7910"/>
                  <a:pt x="4454" y="7890"/>
                  <a:pt x="4372" y="7869"/>
                </a:cubicBezTo>
                <a:lnTo>
                  <a:pt x="4242" y="7513"/>
                </a:lnTo>
                <a:cubicBezTo>
                  <a:pt x="4028" y="7445"/>
                  <a:pt x="3813" y="7366"/>
                  <a:pt x="3598" y="7275"/>
                </a:cubicBezTo>
                <a:cubicBezTo>
                  <a:pt x="3539" y="7405"/>
                  <a:pt x="3488" y="7518"/>
                  <a:pt x="3462" y="7576"/>
                </a:cubicBezTo>
                <a:cubicBezTo>
                  <a:pt x="3396" y="7550"/>
                  <a:pt x="3330" y="7526"/>
                  <a:pt x="3265" y="7499"/>
                </a:cubicBezTo>
                <a:lnTo>
                  <a:pt x="3786" y="6365"/>
                </a:lnTo>
                <a:close/>
                <a:moveTo>
                  <a:pt x="0" y="4705"/>
                </a:moveTo>
                <a:lnTo>
                  <a:pt x="0" y="4705"/>
                </a:lnTo>
                <a:lnTo>
                  <a:pt x="1407" y="0"/>
                </a:lnTo>
                <a:lnTo>
                  <a:pt x="1189" y="0"/>
                </a:lnTo>
                <a:lnTo>
                  <a:pt x="0" y="3976"/>
                </a:lnTo>
                <a:lnTo>
                  <a:pt x="0" y="4705"/>
                </a:lnTo>
                <a:close/>
                <a:moveTo>
                  <a:pt x="4973" y="0"/>
                </a:moveTo>
                <a:lnTo>
                  <a:pt x="4973" y="0"/>
                </a:lnTo>
                <a:lnTo>
                  <a:pt x="4942" y="0"/>
                </a:lnTo>
                <a:cubicBezTo>
                  <a:pt x="4949" y="8"/>
                  <a:pt x="4957" y="17"/>
                  <a:pt x="4964" y="26"/>
                </a:cubicBezTo>
                <a:lnTo>
                  <a:pt x="4973" y="0"/>
                </a:lnTo>
                <a:close/>
                <a:moveTo>
                  <a:pt x="16342" y="5679"/>
                </a:moveTo>
                <a:lnTo>
                  <a:pt x="16342" y="5679"/>
                </a:lnTo>
                <a:cubicBezTo>
                  <a:pt x="16341" y="5608"/>
                  <a:pt x="16340" y="5537"/>
                  <a:pt x="16338" y="5466"/>
                </a:cubicBezTo>
                <a:cubicBezTo>
                  <a:pt x="16042" y="5378"/>
                  <a:pt x="15728" y="5303"/>
                  <a:pt x="15381" y="5248"/>
                </a:cubicBezTo>
                <a:lnTo>
                  <a:pt x="15381" y="6525"/>
                </a:lnTo>
                <a:cubicBezTo>
                  <a:pt x="15732" y="6596"/>
                  <a:pt x="16058" y="6690"/>
                  <a:pt x="16373" y="6797"/>
                </a:cubicBezTo>
                <a:cubicBezTo>
                  <a:pt x="16374" y="6726"/>
                  <a:pt x="16375" y="6654"/>
                  <a:pt x="16376" y="6582"/>
                </a:cubicBezTo>
                <a:cubicBezTo>
                  <a:pt x="16114" y="6494"/>
                  <a:pt x="15851" y="6419"/>
                  <a:pt x="15589" y="6356"/>
                </a:cubicBezTo>
                <a:lnTo>
                  <a:pt x="15589" y="6005"/>
                </a:lnTo>
                <a:cubicBezTo>
                  <a:pt x="15804" y="6056"/>
                  <a:pt x="16019" y="6116"/>
                  <a:pt x="16235" y="6184"/>
                </a:cubicBezTo>
                <a:lnTo>
                  <a:pt x="16235" y="5975"/>
                </a:lnTo>
                <a:cubicBezTo>
                  <a:pt x="16019" y="5907"/>
                  <a:pt x="15804" y="5847"/>
                  <a:pt x="15589" y="5796"/>
                </a:cubicBezTo>
                <a:lnTo>
                  <a:pt x="15589" y="5493"/>
                </a:lnTo>
                <a:cubicBezTo>
                  <a:pt x="15840" y="5543"/>
                  <a:pt x="16091" y="5605"/>
                  <a:pt x="16342" y="5679"/>
                </a:cubicBezTo>
                <a:close/>
                <a:moveTo>
                  <a:pt x="17896" y="3276"/>
                </a:moveTo>
                <a:lnTo>
                  <a:pt x="17896" y="3276"/>
                </a:lnTo>
                <a:cubicBezTo>
                  <a:pt x="17817" y="3218"/>
                  <a:pt x="17737" y="3172"/>
                  <a:pt x="17651" y="3141"/>
                </a:cubicBezTo>
                <a:cubicBezTo>
                  <a:pt x="17653" y="3180"/>
                  <a:pt x="17656" y="3218"/>
                  <a:pt x="17660" y="3256"/>
                </a:cubicBezTo>
                <a:cubicBezTo>
                  <a:pt x="17797" y="3586"/>
                  <a:pt x="17999" y="3880"/>
                  <a:pt x="18247" y="4130"/>
                </a:cubicBezTo>
                <a:cubicBezTo>
                  <a:pt x="18289" y="4147"/>
                  <a:pt x="18331" y="4165"/>
                  <a:pt x="18372" y="4182"/>
                </a:cubicBezTo>
                <a:cubicBezTo>
                  <a:pt x="18569" y="4263"/>
                  <a:pt x="18763" y="4343"/>
                  <a:pt x="18960" y="4419"/>
                </a:cubicBezTo>
                <a:cubicBezTo>
                  <a:pt x="18497" y="4153"/>
                  <a:pt x="18121" y="3758"/>
                  <a:pt x="17896" y="3276"/>
                </a:cubicBezTo>
                <a:close/>
                <a:moveTo>
                  <a:pt x="12099" y="5524"/>
                </a:moveTo>
                <a:lnTo>
                  <a:pt x="12099" y="5524"/>
                </a:lnTo>
                <a:cubicBezTo>
                  <a:pt x="12083" y="5569"/>
                  <a:pt x="11912" y="6041"/>
                  <a:pt x="11844" y="6230"/>
                </a:cubicBezTo>
                <a:cubicBezTo>
                  <a:pt x="12016" y="6169"/>
                  <a:pt x="12190" y="6121"/>
                  <a:pt x="12363" y="6089"/>
                </a:cubicBezTo>
                <a:cubicBezTo>
                  <a:pt x="12290" y="5935"/>
                  <a:pt x="12099" y="5524"/>
                  <a:pt x="12099" y="5524"/>
                </a:cubicBezTo>
                <a:close/>
                <a:moveTo>
                  <a:pt x="11948" y="5378"/>
                </a:moveTo>
                <a:lnTo>
                  <a:pt x="11948" y="5378"/>
                </a:lnTo>
                <a:cubicBezTo>
                  <a:pt x="12035" y="5356"/>
                  <a:pt x="12124" y="5336"/>
                  <a:pt x="12215" y="5316"/>
                </a:cubicBezTo>
                <a:cubicBezTo>
                  <a:pt x="12412" y="5705"/>
                  <a:pt x="12607" y="6098"/>
                  <a:pt x="12793" y="6485"/>
                </a:cubicBezTo>
                <a:cubicBezTo>
                  <a:pt x="12765" y="6490"/>
                  <a:pt x="12596" y="6520"/>
                  <a:pt x="12569" y="6527"/>
                </a:cubicBezTo>
                <a:cubicBezTo>
                  <a:pt x="12546" y="6477"/>
                  <a:pt x="12471" y="6319"/>
                  <a:pt x="12448" y="6269"/>
                </a:cubicBezTo>
                <a:cubicBezTo>
                  <a:pt x="12218" y="6308"/>
                  <a:pt x="11988" y="6374"/>
                  <a:pt x="11762" y="6463"/>
                </a:cubicBezTo>
                <a:cubicBezTo>
                  <a:pt x="11725" y="6568"/>
                  <a:pt x="11687" y="6673"/>
                  <a:pt x="11651" y="6775"/>
                </a:cubicBezTo>
                <a:cubicBezTo>
                  <a:pt x="11563" y="6805"/>
                  <a:pt x="11477" y="6835"/>
                  <a:pt x="11391" y="6866"/>
                </a:cubicBezTo>
                <a:cubicBezTo>
                  <a:pt x="11569" y="6380"/>
                  <a:pt x="11756" y="5880"/>
                  <a:pt x="11948" y="5378"/>
                </a:cubicBezTo>
                <a:close/>
                <a:moveTo>
                  <a:pt x="6291" y="8112"/>
                </a:moveTo>
                <a:lnTo>
                  <a:pt x="6291" y="8112"/>
                </a:lnTo>
                <a:cubicBezTo>
                  <a:pt x="6335" y="8112"/>
                  <a:pt x="6376" y="8111"/>
                  <a:pt x="6418" y="8110"/>
                </a:cubicBezTo>
                <a:lnTo>
                  <a:pt x="6418" y="6864"/>
                </a:lnTo>
                <a:cubicBezTo>
                  <a:pt x="6376" y="6864"/>
                  <a:pt x="6335" y="6866"/>
                  <a:pt x="6291" y="6866"/>
                </a:cubicBezTo>
                <a:cubicBezTo>
                  <a:pt x="6208" y="6866"/>
                  <a:pt x="6124" y="6862"/>
                  <a:pt x="6041" y="6858"/>
                </a:cubicBezTo>
                <a:lnTo>
                  <a:pt x="5634" y="7873"/>
                </a:lnTo>
                <a:cubicBezTo>
                  <a:pt x="5580" y="7722"/>
                  <a:pt x="5283" y="6964"/>
                  <a:pt x="5209" y="6775"/>
                </a:cubicBezTo>
                <a:cubicBezTo>
                  <a:pt x="5085" y="6754"/>
                  <a:pt x="4961" y="6729"/>
                  <a:pt x="4839" y="6702"/>
                </a:cubicBezTo>
                <a:lnTo>
                  <a:pt x="4830" y="7971"/>
                </a:lnTo>
                <a:cubicBezTo>
                  <a:pt x="4901" y="7985"/>
                  <a:pt x="4972" y="7998"/>
                  <a:pt x="5043" y="8009"/>
                </a:cubicBezTo>
                <a:cubicBezTo>
                  <a:pt x="5043" y="7786"/>
                  <a:pt x="5041" y="7094"/>
                  <a:pt x="5039" y="6947"/>
                </a:cubicBezTo>
                <a:cubicBezTo>
                  <a:pt x="5096" y="7101"/>
                  <a:pt x="5422" y="7885"/>
                  <a:pt x="5498" y="8069"/>
                </a:cubicBezTo>
                <a:cubicBezTo>
                  <a:pt x="5581" y="8078"/>
                  <a:pt x="5663" y="8085"/>
                  <a:pt x="5745" y="8091"/>
                </a:cubicBezTo>
                <a:cubicBezTo>
                  <a:pt x="5812" y="7941"/>
                  <a:pt x="6151" y="7181"/>
                  <a:pt x="6209" y="7023"/>
                </a:cubicBezTo>
                <a:cubicBezTo>
                  <a:pt x="6207" y="7175"/>
                  <a:pt x="6205" y="7916"/>
                  <a:pt x="6205" y="8110"/>
                </a:cubicBezTo>
                <a:cubicBezTo>
                  <a:pt x="6233" y="8110"/>
                  <a:pt x="6262" y="8112"/>
                  <a:pt x="6291" y="8112"/>
                </a:cubicBezTo>
                <a:close/>
                <a:moveTo>
                  <a:pt x="10743" y="5961"/>
                </a:moveTo>
                <a:lnTo>
                  <a:pt x="10743" y="5961"/>
                </a:lnTo>
                <a:cubicBezTo>
                  <a:pt x="10886" y="5915"/>
                  <a:pt x="11020" y="5927"/>
                  <a:pt x="11062" y="6071"/>
                </a:cubicBezTo>
                <a:lnTo>
                  <a:pt x="11265" y="6008"/>
                </a:lnTo>
                <a:cubicBezTo>
                  <a:pt x="11217" y="5741"/>
                  <a:pt x="10993" y="5670"/>
                  <a:pt x="10735" y="5754"/>
                </a:cubicBezTo>
                <a:cubicBezTo>
                  <a:pt x="10374" y="5870"/>
                  <a:pt x="10140" y="6218"/>
                  <a:pt x="10140" y="6639"/>
                </a:cubicBezTo>
                <a:cubicBezTo>
                  <a:pt x="10140" y="7049"/>
                  <a:pt x="10361" y="7275"/>
                  <a:pt x="10737" y="7153"/>
                </a:cubicBezTo>
                <a:cubicBezTo>
                  <a:pt x="11012" y="7064"/>
                  <a:pt x="11207" y="6850"/>
                  <a:pt x="11266" y="6582"/>
                </a:cubicBezTo>
                <a:lnTo>
                  <a:pt x="11046" y="6639"/>
                </a:lnTo>
                <a:cubicBezTo>
                  <a:pt x="10998" y="6791"/>
                  <a:pt x="10887" y="6904"/>
                  <a:pt x="10729" y="6955"/>
                </a:cubicBezTo>
                <a:cubicBezTo>
                  <a:pt x="10455" y="7044"/>
                  <a:pt x="10353" y="6859"/>
                  <a:pt x="10353" y="6572"/>
                </a:cubicBezTo>
                <a:cubicBezTo>
                  <a:pt x="10353" y="6342"/>
                  <a:pt x="10513" y="6035"/>
                  <a:pt x="10743" y="5961"/>
                </a:cubicBezTo>
                <a:close/>
                <a:moveTo>
                  <a:pt x="14267" y="6393"/>
                </a:moveTo>
                <a:lnTo>
                  <a:pt x="14267" y="6393"/>
                </a:lnTo>
                <a:lnTo>
                  <a:pt x="14267" y="5147"/>
                </a:lnTo>
                <a:cubicBezTo>
                  <a:pt x="14201" y="5145"/>
                  <a:pt x="14134" y="5144"/>
                  <a:pt x="14066" y="5144"/>
                </a:cubicBezTo>
                <a:cubicBezTo>
                  <a:pt x="14068" y="5448"/>
                  <a:pt x="14069" y="5752"/>
                  <a:pt x="14070" y="6057"/>
                </a:cubicBezTo>
                <a:cubicBezTo>
                  <a:pt x="13803" y="5749"/>
                  <a:pt x="13531" y="5455"/>
                  <a:pt x="13264" y="5169"/>
                </a:cubicBezTo>
                <a:cubicBezTo>
                  <a:pt x="13181" y="5175"/>
                  <a:pt x="13100" y="5182"/>
                  <a:pt x="13021" y="5190"/>
                </a:cubicBezTo>
                <a:lnTo>
                  <a:pt x="13021" y="6451"/>
                </a:lnTo>
                <a:cubicBezTo>
                  <a:pt x="13088" y="6442"/>
                  <a:pt x="13155" y="6434"/>
                  <a:pt x="13224" y="6427"/>
                </a:cubicBezTo>
                <a:cubicBezTo>
                  <a:pt x="13223" y="6098"/>
                  <a:pt x="13222" y="5769"/>
                  <a:pt x="13222" y="5440"/>
                </a:cubicBezTo>
                <a:cubicBezTo>
                  <a:pt x="13504" y="5745"/>
                  <a:pt x="13790" y="6060"/>
                  <a:pt x="14072" y="6389"/>
                </a:cubicBezTo>
                <a:cubicBezTo>
                  <a:pt x="14137" y="6390"/>
                  <a:pt x="14202" y="6391"/>
                  <a:pt x="14267" y="6393"/>
                </a:cubicBezTo>
                <a:close/>
                <a:moveTo>
                  <a:pt x="7847" y="6956"/>
                </a:moveTo>
                <a:lnTo>
                  <a:pt x="7847" y="6956"/>
                </a:lnTo>
                <a:cubicBezTo>
                  <a:pt x="7846" y="6883"/>
                  <a:pt x="7845" y="6811"/>
                  <a:pt x="7844" y="6738"/>
                </a:cubicBezTo>
                <a:cubicBezTo>
                  <a:pt x="7526" y="6793"/>
                  <a:pt x="7183" y="6832"/>
                  <a:pt x="6809" y="6852"/>
                </a:cubicBezTo>
                <a:lnTo>
                  <a:pt x="6809" y="8100"/>
                </a:lnTo>
                <a:cubicBezTo>
                  <a:pt x="7198" y="8083"/>
                  <a:pt x="7554" y="8048"/>
                  <a:pt x="7882" y="7999"/>
                </a:cubicBezTo>
                <a:cubicBezTo>
                  <a:pt x="7883" y="7930"/>
                  <a:pt x="7884" y="7862"/>
                  <a:pt x="7885" y="7794"/>
                </a:cubicBezTo>
                <a:cubicBezTo>
                  <a:pt x="7599" y="7836"/>
                  <a:pt x="7312" y="7864"/>
                  <a:pt x="7025" y="7878"/>
                </a:cubicBezTo>
                <a:lnTo>
                  <a:pt x="7025" y="7574"/>
                </a:lnTo>
                <a:cubicBezTo>
                  <a:pt x="7260" y="7557"/>
                  <a:pt x="7496" y="7531"/>
                  <a:pt x="7731" y="7495"/>
                </a:cubicBezTo>
                <a:lnTo>
                  <a:pt x="7731" y="7287"/>
                </a:lnTo>
                <a:cubicBezTo>
                  <a:pt x="7496" y="7323"/>
                  <a:pt x="7260" y="7349"/>
                  <a:pt x="7025" y="7365"/>
                </a:cubicBezTo>
                <a:lnTo>
                  <a:pt x="7025" y="7053"/>
                </a:lnTo>
                <a:cubicBezTo>
                  <a:pt x="7299" y="7033"/>
                  <a:pt x="7574" y="7001"/>
                  <a:pt x="7847" y="6956"/>
                </a:cubicBezTo>
                <a:close/>
                <a:moveTo>
                  <a:pt x="9082" y="6822"/>
                </a:moveTo>
                <a:lnTo>
                  <a:pt x="9082" y="6822"/>
                </a:lnTo>
                <a:cubicBezTo>
                  <a:pt x="9082" y="6672"/>
                  <a:pt x="9004" y="6682"/>
                  <a:pt x="8797" y="6737"/>
                </a:cubicBezTo>
                <a:cubicBezTo>
                  <a:pt x="8677" y="6769"/>
                  <a:pt x="8557" y="6798"/>
                  <a:pt x="8437" y="6825"/>
                </a:cubicBezTo>
                <a:lnTo>
                  <a:pt x="8437" y="7152"/>
                </a:lnTo>
                <a:cubicBezTo>
                  <a:pt x="8553" y="7129"/>
                  <a:pt x="8670" y="7104"/>
                  <a:pt x="8786" y="7076"/>
                </a:cubicBezTo>
                <a:cubicBezTo>
                  <a:pt x="8999" y="7019"/>
                  <a:pt x="9082" y="6890"/>
                  <a:pt x="9082" y="6822"/>
                </a:cubicBezTo>
                <a:close/>
                <a:moveTo>
                  <a:pt x="9002" y="7201"/>
                </a:moveTo>
                <a:lnTo>
                  <a:pt x="9002" y="7201"/>
                </a:lnTo>
                <a:cubicBezTo>
                  <a:pt x="9136" y="7349"/>
                  <a:pt x="9270" y="7492"/>
                  <a:pt x="9404" y="7631"/>
                </a:cubicBezTo>
                <a:cubicBezTo>
                  <a:pt x="9328" y="7656"/>
                  <a:pt x="9251" y="7681"/>
                  <a:pt x="9172" y="7705"/>
                </a:cubicBezTo>
                <a:cubicBezTo>
                  <a:pt x="9041" y="7569"/>
                  <a:pt x="8909" y="7430"/>
                  <a:pt x="8778" y="7285"/>
                </a:cubicBezTo>
                <a:cubicBezTo>
                  <a:pt x="8664" y="7314"/>
                  <a:pt x="8551" y="7341"/>
                  <a:pt x="8437" y="7365"/>
                </a:cubicBezTo>
                <a:lnTo>
                  <a:pt x="8437" y="7897"/>
                </a:lnTo>
                <a:cubicBezTo>
                  <a:pt x="8365" y="7913"/>
                  <a:pt x="8293" y="7928"/>
                  <a:pt x="8218" y="7942"/>
                </a:cubicBezTo>
                <a:lnTo>
                  <a:pt x="8218" y="6664"/>
                </a:lnTo>
                <a:cubicBezTo>
                  <a:pt x="8351" y="6635"/>
                  <a:pt x="8543" y="6597"/>
                  <a:pt x="8801" y="6529"/>
                </a:cubicBezTo>
                <a:cubicBezTo>
                  <a:pt x="9152" y="6434"/>
                  <a:pt x="9317" y="6503"/>
                  <a:pt x="9317" y="6743"/>
                </a:cubicBezTo>
                <a:cubicBezTo>
                  <a:pt x="9317" y="6982"/>
                  <a:pt x="9148" y="7123"/>
                  <a:pt x="9002" y="7201"/>
                </a:cubicBezTo>
                <a:close/>
                <a:moveTo>
                  <a:pt x="9851" y="7472"/>
                </a:moveTo>
                <a:lnTo>
                  <a:pt x="9851" y="7472"/>
                </a:lnTo>
                <a:lnTo>
                  <a:pt x="9851" y="6138"/>
                </a:lnTo>
                <a:cubicBezTo>
                  <a:pt x="9783" y="6165"/>
                  <a:pt x="9716" y="6192"/>
                  <a:pt x="9647" y="6219"/>
                </a:cubicBezTo>
                <a:lnTo>
                  <a:pt x="9647" y="7547"/>
                </a:lnTo>
                <a:cubicBezTo>
                  <a:pt x="9716" y="7522"/>
                  <a:pt x="9784" y="7497"/>
                  <a:pt x="9851" y="7472"/>
                </a:cubicBezTo>
                <a:close/>
                <a:moveTo>
                  <a:pt x="1493" y="2260"/>
                </a:moveTo>
                <a:lnTo>
                  <a:pt x="1493" y="2260"/>
                </a:lnTo>
                <a:lnTo>
                  <a:pt x="0" y="6699"/>
                </a:lnTo>
                <a:lnTo>
                  <a:pt x="0" y="7354"/>
                </a:lnTo>
                <a:lnTo>
                  <a:pt x="1599" y="2604"/>
                </a:lnTo>
                <a:cubicBezTo>
                  <a:pt x="1558" y="2490"/>
                  <a:pt x="1523" y="2376"/>
                  <a:pt x="1493" y="2260"/>
                </a:cubicBezTo>
                <a:close/>
                <a:moveTo>
                  <a:pt x="599" y="10809"/>
                </a:moveTo>
                <a:lnTo>
                  <a:pt x="599" y="10809"/>
                </a:lnTo>
                <a:lnTo>
                  <a:pt x="828" y="10809"/>
                </a:lnTo>
                <a:lnTo>
                  <a:pt x="1674" y="8922"/>
                </a:lnTo>
                <a:cubicBezTo>
                  <a:pt x="1613" y="8889"/>
                  <a:pt x="1551" y="8855"/>
                  <a:pt x="1491" y="8820"/>
                </a:cubicBezTo>
                <a:lnTo>
                  <a:pt x="599" y="10809"/>
                </a:lnTo>
                <a:close/>
                <a:moveTo>
                  <a:pt x="6619" y="10090"/>
                </a:moveTo>
                <a:lnTo>
                  <a:pt x="6619" y="10090"/>
                </a:lnTo>
                <a:cubicBezTo>
                  <a:pt x="6548" y="10091"/>
                  <a:pt x="6476" y="10092"/>
                  <a:pt x="6404" y="10093"/>
                </a:cubicBezTo>
                <a:lnTo>
                  <a:pt x="6591" y="10809"/>
                </a:lnTo>
                <a:lnTo>
                  <a:pt x="6807" y="10809"/>
                </a:lnTo>
                <a:lnTo>
                  <a:pt x="6619" y="10090"/>
                </a:lnTo>
                <a:close/>
                <a:moveTo>
                  <a:pt x="3374" y="9663"/>
                </a:moveTo>
                <a:lnTo>
                  <a:pt x="3374" y="9663"/>
                </a:lnTo>
                <a:cubicBezTo>
                  <a:pt x="2632" y="9663"/>
                  <a:pt x="2000" y="10143"/>
                  <a:pt x="1771" y="10809"/>
                </a:cubicBezTo>
                <a:lnTo>
                  <a:pt x="1994" y="10809"/>
                </a:lnTo>
                <a:cubicBezTo>
                  <a:pt x="2213" y="10261"/>
                  <a:pt x="2749" y="9872"/>
                  <a:pt x="3374" y="9872"/>
                </a:cubicBezTo>
                <a:cubicBezTo>
                  <a:pt x="3999" y="9872"/>
                  <a:pt x="4535" y="10261"/>
                  <a:pt x="4755" y="10809"/>
                </a:cubicBezTo>
                <a:lnTo>
                  <a:pt x="4977" y="10809"/>
                </a:lnTo>
                <a:cubicBezTo>
                  <a:pt x="4748" y="10143"/>
                  <a:pt x="4116" y="9663"/>
                  <a:pt x="3374" y="9663"/>
                </a:cubicBezTo>
                <a:close/>
                <a:moveTo>
                  <a:pt x="0" y="8877"/>
                </a:moveTo>
                <a:lnTo>
                  <a:pt x="0" y="8877"/>
                </a:lnTo>
                <a:lnTo>
                  <a:pt x="0" y="9474"/>
                </a:lnTo>
                <a:lnTo>
                  <a:pt x="491" y="8161"/>
                </a:lnTo>
                <a:cubicBezTo>
                  <a:pt x="432" y="8117"/>
                  <a:pt x="375" y="8072"/>
                  <a:pt x="317" y="8027"/>
                </a:cubicBezTo>
                <a:lnTo>
                  <a:pt x="0" y="8877"/>
                </a:lnTo>
                <a:close/>
                <a:moveTo>
                  <a:pt x="5546" y="10065"/>
                </a:moveTo>
                <a:lnTo>
                  <a:pt x="5546" y="10065"/>
                </a:lnTo>
                <a:cubicBezTo>
                  <a:pt x="5471" y="10060"/>
                  <a:pt x="5396" y="10052"/>
                  <a:pt x="5321" y="10044"/>
                </a:cubicBezTo>
                <a:lnTo>
                  <a:pt x="5550" y="10809"/>
                </a:lnTo>
                <a:lnTo>
                  <a:pt x="5768" y="10809"/>
                </a:lnTo>
                <a:lnTo>
                  <a:pt x="5546" y="10065"/>
                </a:lnTo>
                <a:close/>
                <a:moveTo>
                  <a:pt x="2075" y="9130"/>
                </a:moveTo>
                <a:lnTo>
                  <a:pt x="2075" y="9130"/>
                </a:lnTo>
                <a:lnTo>
                  <a:pt x="1259" y="10809"/>
                </a:lnTo>
                <a:lnTo>
                  <a:pt x="1491" y="10809"/>
                </a:lnTo>
                <a:lnTo>
                  <a:pt x="2265" y="9218"/>
                </a:lnTo>
                <a:cubicBezTo>
                  <a:pt x="2201" y="9189"/>
                  <a:pt x="2138" y="9160"/>
                  <a:pt x="2075" y="9130"/>
                </a:cubicBezTo>
                <a:close/>
                <a:moveTo>
                  <a:pt x="0" y="10659"/>
                </a:moveTo>
                <a:lnTo>
                  <a:pt x="0" y="10659"/>
                </a:lnTo>
                <a:lnTo>
                  <a:pt x="0" y="10809"/>
                </a:lnTo>
                <a:lnTo>
                  <a:pt x="164" y="10809"/>
                </a:lnTo>
                <a:lnTo>
                  <a:pt x="1084" y="8573"/>
                </a:lnTo>
                <a:cubicBezTo>
                  <a:pt x="1024" y="8534"/>
                  <a:pt x="965" y="8495"/>
                  <a:pt x="906" y="8456"/>
                </a:cubicBezTo>
                <a:lnTo>
                  <a:pt x="0" y="10659"/>
                </a:lnTo>
                <a:close/>
                <a:moveTo>
                  <a:pt x="4009" y="1354"/>
                </a:moveTo>
                <a:lnTo>
                  <a:pt x="4009" y="1354"/>
                </a:lnTo>
                <a:lnTo>
                  <a:pt x="4009" y="1249"/>
                </a:lnTo>
                <a:cubicBezTo>
                  <a:pt x="4009" y="899"/>
                  <a:pt x="3724" y="615"/>
                  <a:pt x="3374" y="615"/>
                </a:cubicBezTo>
                <a:cubicBezTo>
                  <a:pt x="3024" y="615"/>
                  <a:pt x="2739" y="899"/>
                  <a:pt x="2739" y="1249"/>
                </a:cubicBezTo>
                <a:cubicBezTo>
                  <a:pt x="2739" y="2119"/>
                  <a:pt x="3107" y="2908"/>
                  <a:pt x="3724" y="3360"/>
                </a:cubicBezTo>
                <a:cubicBezTo>
                  <a:pt x="4424" y="3873"/>
                  <a:pt x="5347" y="3839"/>
                  <a:pt x="6023" y="3476"/>
                </a:cubicBezTo>
                <a:cubicBezTo>
                  <a:pt x="6050" y="3405"/>
                  <a:pt x="6071" y="3325"/>
                  <a:pt x="6086" y="3235"/>
                </a:cubicBezTo>
                <a:cubicBezTo>
                  <a:pt x="6059" y="3237"/>
                  <a:pt x="6035" y="3241"/>
                  <a:pt x="6009" y="3244"/>
                </a:cubicBezTo>
                <a:cubicBezTo>
                  <a:pt x="5547" y="3526"/>
                  <a:pt x="4621" y="3758"/>
                  <a:pt x="3848" y="3191"/>
                </a:cubicBezTo>
                <a:cubicBezTo>
                  <a:pt x="3285" y="2778"/>
                  <a:pt x="2948" y="2052"/>
                  <a:pt x="2948" y="1249"/>
                </a:cubicBezTo>
                <a:cubicBezTo>
                  <a:pt x="2948" y="1015"/>
                  <a:pt x="3139" y="824"/>
                  <a:pt x="3374" y="824"/>
                </a:cubicBezTo>
                <a:cubicBezTo>
                  <a:pt x="3609" y="824"/>
                  <a:pt x="3800" y="1015"/>
                  <a:pt x="3800" y="1249"/>
                </a:cubicBezTo>
                <a:lnTo>
                  <a:pt x="3800" y="1354"/>
                </a:lnTo>
                <a:lnTo>
                  <a:pt x="4009" y="1354"/>
                </a:lnTo>
                <a:close/>
                <a:moveTo>
                  <a:pt x="3904" y="1884"/>
                </a:moveTo>
                <a:lnTo>
                  <a:pt x="3904" y="1884"/>
                </a:lnTo>
                <a:cubicBezTo>
                  <a:pt x="4254" y="1884"/>
                  <a:pt x="4539" y="1599"/>
                  <a:pt x="4539" y="1249"/>
                </a:cubicBezTo>
                <a:cubicBezTo>
                  <a:pt x="4539" y="607"/>
                  <a:pt x="4017" y="84"/>
                  <a:pt x="3374" y="84"/>
                </a:cubicBezTo>
                <a:cubicBezTo>
                  <a:pt x="2732" y="84"/>
                  <a:pt x="2209" y="607"/>
                  <a:pt x="2209" y="1249"/>
                </a:cubicBezTo>
                <a:cubicBezTo>
                  <a:pt x="2209" y="2633"/>
                  <a:pt x="3130" y="3959"/>
                  <a:pt x="4500" y="4547"/>
                </a:cubicBezTo>
                <a:cubicBezTo>
                  <a:pt x="5741" y="5080"/>
                  <a:pt x="6989" y="4865"/>
                  <a:pt x="7855" y="4043"/>
                </a:cubicBezTo>
                <a:cubicBezTo>
                  <a:pt x="7877" y="4021"/>
                  <a:pt x="8008" y="3894"/>
                  <a:pt x="8122" y="3739"/>
                </a:cubicBezTo>
                <a:cubicBezTo>
                  <a:pt x="8122" y="3738"/>
                  <a:pt x="8122" y="3737"/>
                  <a:pt x="8122" y="3736"/>
                </a:cubicBezTo>
                <a:cubicBezTo>
                  <a:pt x="7997" y="3752"/>
                  <a:pt x="7889" y="3778"/>
                  <a:pt x="7791" y="3810"/>
                </a:cubicBezTo>
                <a:cubicBezTo>
                  <a:pt x="7759" y="3844"/>
                  <a:pt x="7731" y="3872"/>
                  <a:pt x="7711" y="3891"/>
                </a:cubicBezTo>
                <a:cubicBezTo>
                  <a:pt x="6891" y="4670"/>
                  <a:pt x="5721" y="4844"/>
                  <a:pt x="4583" y="4355"/>
                </a:cubicBezTo>
                <a:cubicBezTo>
                  <a:pt x="3288" y="3799"/>
                  <a:pt x="2418" y="2551"/>
                  <a:pt x="2418" y="1249"/>
                </a:cubicBezTo>
                <a:cubicBezTo>
                  <a:pt x="2418" y="722"/>
                  <a:pt x="2847" y="293"/>
                  <a:pt x="3374" y="293"/>
                </a:cubicBezTo>
                <a:cubicBezTo>
                  <a:pt x="3901" y="293"/>
                  <a:pt x="4330" y="722"/>
                  <a:pt x="4330" y="1249"/>
                </a:cubicBezTo>
                <a:cubicBezTo>
                  <a:pt x="4330" y="1484"/>
                  <a:pt x="4139" y="1675"/>
                  <a:pt x="3904" y="1675"/>
                </a:cubicBezTo>
                <a:cubicBezTo>
                  <a:pt x="3670" y="1675"/>
                  <a:pt x="3479" y="1484"/>
                  <a:pt x="3479" y="1249"/>
                </a:cubicBezTo>
                <a:lnTo>
                  <a:pt x="3479" y="1145"/>
                </a:lnTo>
                <a:lnTo>
                  <a:pt x="3270" y="1145"/>
                </a:lnTo>
                <a:lnTo>
                  <a:pt x="3270" y="1249"/>
                </a:lnTo>
                <a:cubicBezTo>
                  <a:pt x="3270" y="1599"/>
                  <a:pt x="3554" y="1884"/>
                  <a:pt x="3904" y="1884"/>
                </a:cubicBezTo>
                <a:close/>
                <a:moveTo>
                  <a:pt x="340" y="0"/>
                </a:moveTo>
                <a:lnTo>
                  <a:pt x="340" y="0"/>
                </a:lnTo>
                <a:lnTo>
                  <a:pt x="124" y="0"/>
                </a:lnTo>
                <a:lnTo>
                  <a:pt x="0" y="475"/>
                </a:lnTo>
                <a:lnTo>
                  <a:pt x="0" y="1300"/>
                </a:lnTo>
                <a:lnTo>
                  <a:pt x="340" y="0"/>
                </a:lnTo>
                <a:close/>
                <a:moveTo>
                  <a:pt x="3058" y="10809"/>
                </a:moveTo>
                <a:lnTo>
                  <a:pt x="3058" y="10809"/>
                </a:lnTo>
                <a:lnTo>
                  <a:pt x="3690" y="10809"/>
                </a:lnTo>
                <a:cubicBezTo>
                  <a:pt x="3597" y="10755"/>
                  <a:pt x="3489" y="10724"/>
                  <a:pt x="3374" y="10724"/>
                </a:cubicBezTo>
                <a:cubicBezTo>
                  <a:pt x="3259" y="10724"/>
                  <a:pt x="3151" y="10755"/>
                  <a:pt x="3058" y="10809"/>
                </a:cubicBezTo>
                <a:close/>
                <a:moveTo>
                  <a:pt x="1679" y="1249"/>
                </a:moveTo>
                <a:lnTo>
                  <a:pt x="1679" y="1249"/>
                </a:lnTo>
                <a:cubicBezTo>
                  <a:pt x="1679" y="1912"/>
                  <a:pt x="1853" y="2538"/>
                  <a:pt x="2162" y="3094"/>
                </a:cubicBezTo>
                <a:lnTo>
                  <a:pt x="432" y="7720"/>
                </a:lnTo>
                <a:cubicBezTo>
                  <a:pt x="2182" y="9124"/>
                  <a:pt x="4238" y="9781"/>
                  <a:pt x="6291" y="9781"/>
                </a:cubicBezTo>
                <a:cubicBezTo>
                  <a:pt x="10315" y="9781"/>
                  <a:pt x="11538" y="8057"/>
                  <a:pt x="13980" y="8057"/>
                </a:cubicBezTo>
                <a:cubicBezTo>
                  <a:pt x="15836" y="8057"/>
                  <a:pt x="16988" y="9052"/>
                  <a:pt x="19200" y="9530"/>
                </a:cubicBezTo>
                <a:lnTo>
                  <a:pt x="19200" y="9316"/>
                </a:lnTo>
                <a:cubicBezTo>
                  <a:pt x="17026" y="8836"/>
                  <a:pt x="15875" y="7848"/>
                  <a:pt x="13980" y="7848"/>
                </a:cubicBezTo>
                <a:cubicBezTo>
                  <a:pt x="11477" y="7848"/>
                  <a:pt x="10272" y="9572"/>
                  <a:pt x="6291" y="9572"/>
                </a:cubicBezTo>
                <a:cubicBezTo>
                  <a:pt x="4242" y="9572"/>
                  <a:pt x="2253" y="8890"/>
                  <a:pt x="681" y="7651"/>
                </a:cubicBezTo>
                <a:lnTo>
                  <a:pt x="2299" y="3323"/>
                </a:lnTo>
                <a:cubicBezTo>
                  <a:pt x="3098" y="4562"/>
                  <a:pt x="4587" y="5397"/>
                  <a:pt x="6291" y="5397"/>
                </a:cubicBezTo>
                <a:cubicBezTo>
                  <a:pt x="9472" y="5397"/>
                  <a:pt x="10157" y="3674"/>
                  <a:pt x="13981" y="3674"/>
                </a:cubicBezTo>
                <a:cubicBezTo>
                  <a:pt x="16581" y="3674"/>
                  <a:pt x="17730" y="4471"/>
                  <a:pt x="19200" y="4981"/>
                </a:cubicBezTo>
                <a:lnTo>
                  <a:pt x="19200" y="4759"/>
                </a:lnTo>
                <a:cubicBezTo>
                  <a:pt x="18887" y="4648"/>
                  <a:pt x="18588" y="4525"/>
                  <a:pt x="18283" y="4399"/>
                </a:cubicBezTo>
                <a:cubicBezTo>
                  <a:pt x="17574" y="4106"/>
                  <a:pt x="17437" y="3655"/>
                  <a:pt x="17433" y="2883"/>
                </a:cubicBezTo>
                <a:cubicBezTo>
                  <a:pt x="18212" y="2948"/>
                  <a:pt x="18512" y="3750"/>
                  <a:pt x="19200" y="4304"/>
                </a:cubicBezTo>
                <a:lnTo>
                  <a:pt x="19200" y="4027"/>
                </a:lnTo>
                <a:cubicBezTo>
                  <a:pt x="18578" y="3457"/>
                  <a:pt x="18243" y="2669"/>
                  <a:pt x="17328" y="2669"/>
                </a:cubicBezTo>
                <a:lnTo>
                  <a:pt x="17224" y="2669"/>
                </a:lnTo>
                <a:lnTo>
                  <a:pt x="17224" y="2774"/>
                </a:lnTo>
                <a:cubicBezTo>
                  <a:pt x="17224" y="3183"/>
                  <a:pt x="17225" y="3691"/>
                  <a:pt x="17513" y="4091"/>
                </a:cubicBezTo>
                <a:cubicBezTo>
                  <a:pt x="16605" y="3750"/>
                  <a:pt x="15560" y="3465"/>
                  <a:pt x="13981" y="3465"/>
                </a:cubicBezTo>
                <a:cubicBezTo>
                  <a:pt x="12402" y="3465"/>
                  <a:pt x="11356" y="3750"/>
                  <a:pt x="10448" y="4091"/>
                </a:cubicBezTo>
                <a:cubicBezTo>
                  <a:pt x="10736" y="3691"/>
                  <a:pt x="10738" y="3183"/>
                  <a:pt x="10738" y="2774"/>
                </a:cubicBezTo>
                <a:lnTo>
                  <a:pt x="10738" y="2669"/>
                </a:lnTo>
                <a:lnTo>
                  <a:pt x="10633" y="2669"/>
                </a:lnTo>
                <a:cubicBezTo>
                  <a:pt x="9565" y="2669"/>
                  <a:pt x="9287" y="3743"/>
                  <a:pt x="8421" y="4290"/>
                </a:cubicBezTo>
                <a:cubicBezTo>
                  <a:pt x="8535" y="4036"/>
                  <a:pt x="8550" y="3718"/>
                  <a:pt x="8550" y="3402"/>
                </a:cubicBezTo>
                <a:lnTo>
                  <a:pt x="8550" y="3297"/>
                </a:lnTo>
                <a:lnTo>
                  <a:pt x="8446" y="3297"/>
                </a:lnTo>
                <a:cubicBezTo>
                  <a:pt x="7221" y="3297"/>
                  <a:pt x="7088" y="3919"/>
                  <a:pt x="6141" y="4039"/>
                </a:cubicBezTo>
                <a:cubicBezTo>
                  <a:pt x="6394" y="3816"/>
                  <a:pt x="6528" y="3425"/>
                  <a:pt x="6528" y="2906"/>
                </a:cubicBezTo>
                <a:lnTo>
                  <a:pt x="6528" y="2802"/>
                </a:lnTo>
                <a:lnTo>
                  <a:pt x="6423" y="2802"/>
                </a:lnTo>
                <a:cubicBezTo>
                  <a:pt x="5617" y="2802"/>
                  <a:pt x="5343" y="3009"/>
                  <a:pt x="4816" y="3009"/>
                </a:cubicBezTo>
                <a:cubicBezTo>
                  <a:pt x="4429" y="3009"/>
                  <a:pt x="4065" y="2789"/>
                  <a:pt x="3812" y="2411"/>
                </a:cubicBezTo>
                <a:cubicBezTo>
                  <a:pt x="4493" y="2464"/>
                  <a:pt x="5070" y="1925"/>
                  <a:pt x="5070" y="1249"/>
                </a:cubicBezTo>
                <a:cubicBezTo>
                  <a:pt x="5070" y="755"/>
                  <a:pt x="4857" y="309"/>
                  <a:pt x="4518" y="0"/>
                </a:cubicBezTo>
                <a:lnTo>
                  <a:pt x="4176" y="0"/>
                </a:lnTo>
                <a:cubicBezTo>
                  <a:pt x="4587" y="264"/>
                  <a:pt x="4861" y="725"/>
                  <a:pt x="4861" y="1249"/>
                </a:cubicBezTo>
                <a:cubicBezTo>
                  <a:pt x="4861" y="1885"/>
                  <a:pt x="4249" y="2345"/>
                  <a:pt x="3638" y="2168"/>
                </a:cubicBezTo>
                <a:lnTo>
                  <a:pt x="3407" y="2101"/>
                </a:lnTo>
                <a:lnTo>
                  <a:pt x="3515" y="2315"/>
                </a:lnTo>
                <a:cubicBezTo>
                  <a:pt x="3801" y="2880"/>
                  <a:pt x="4287" y="3218"/>
                  <a:pt x="4816" y="3218"/>
                </a:cubicBezTo>
                <a:cubicBezTo>
                  <a:pt x="5354" y="3218"/>
                  <a:pt x="5617" y="3029"/>
                  <a:pt x="6317" y="3012"/>
                </a:cubicBezTo>
                <a:cubicBezTo>
                  <a:pt x="6290" y="3680"/>
                  <a:pt x="6025" y="4126"/>
                  <a:pt x="5356" y="4023"/>
                </a:cubicBezTo>
                <a:cubicBezTo>
                  <a:pt x="5073" y="4070"/>
                  <a:pt x="4855" y="4068"/>
                  <a:pt x="4633" y="4041"/>
                </a:cubicBezTo>
                <a:cubicBezTo>
                  <a:pt x="4991" y="4187"/>
                  <a:pt x="5383" y="4268"/>
                  <a:pt x="5794" y="4268"/>
                </a:cubicBezTo>
                <a:cubicBezTo>
                  <a:pt x="7116" y="4268"/>
                  <a:pt x="7160" y="3547"/>
                  <a:pt x="8341" y="3508"/>
                </a:cubicBezTo>
                <a:cubicBezTo>
                  <a:pt x="8328" y="4434"/>
                  <a:pt x="8042" y="4513"/>
                  <a:pt x="7581" y="4616"/>
                </a:cubicBezTo>
                <a:cubicBezTo>
                  <a:pt x="7399" y="4735"/>
                  <a:pt x="7207" y="4835"/>
                  <a:pt x="7007" y="4913"/>
                </a:cubicBezTo>
                <a:cubicBezTo>
                  <a:pt x="7376" y="4883"/>
                  <a:pt x="7775" y="4816"/>
                  <a:pt x="8148" y="4661"/>
                </a:cubicBezTo>
                <a:cubicBezTo>
                  <a:pt x="9328" y="4207"/>
                  <a:pt x="9551" y="2964"/>
                  <a:pt x="10529" y="2883"/>
                </a:cubicBezTo>
                <a:cubicBezTo>
                  <a:pt x="10525" y="3653"/>
                  <a:pt x="10388" y="4106"/>
                  <a:pt x="9679" y="4399"/>
                </a:cubicBezTo>
                <a:cubicBezTo>
                  <a:pt x="8695" y="4805"/>
                  <a:pt x="7766" y="5188"/>
                  <a:pt x="6291" y="5188"/>
                </a:cubicBezTo>
                <a:cubicBezTo>
                  <a:pt x="3863" y="5188"/>
                  <a:pt x="1888" y="3421"/>
                  <a:pt x="1888" y="1249"/>
                </a:cubicBezTo>
                <a:cubicBezTo>
                  <a:pt x="1888" y="725"/>
                  <a:pt x="2161" y="264"/>
                  <a:pt x="2572" y="0"/>
                </a:cubicBezTo>
                <a:lnTo>
                  <a:pt x="2230" y="0"/>
                </a:lnTo>
                <a:cubicBezTo>
                  <a:pt x="1892" y="309"/>
                  <a:pt x="1679" y="755"/>
                  <a:pt x="1679" y="1249"/>
                </a:cubicBezTo>
                <a:close/>
                <a:moveTo>
                  <a:pt x="3374" y="10194"/>
                </a:moveTo>
                <a:lnTo>
                  <a:pt x="3374" y="10194"/>
                </a:lnTo>
                <a:cubicBezTo>
                  <a:pt x="2931" y="10194"/>
                  <a:pt x="2544" y="10443"/>
                  <a:pt x="2347" y="10809"/>
                </a:cubicBezTo>
                <a:lnTo>
                  <a:pt x="2593" y="10809"/>
                </a:lnTo>
                <a:cubicBezTo>
                  <a:pt x="2766" y="10563"/>
                  <a:pt x="3052" y="10403"/>
                  <a:pt x="3374" y="10403"/>
                </a:cubicBezTo>
                <a:cubicBezTo>
                  <a:pt x="3697" y="10403"/>
                  <a:pt x="3982" y="10563"/>
                  <a:pt x="4155" y="10809"/>
                </a:cubicBezTo>
                <a:lnTo>
                  <a:pt x="4401" y="10809"/>
                </a:lnTo>
                <a:cubicBezTo>
                  <a:pt x="4204" y="10443"/>
                  <a:pt x="3818" y="10194"/>
                  <a:pt x="3374" y="10194"/>
                </a:cubicBezTo>
                <a:close/>
                <a:moveTo>
                  <a:pt x="10301" y="3256"/>
                </a:moveTo>
                <a:lnTo>
                  <a:pt x="10301" y="3256"/>
                </a:lnTo>
                <a:cubicBezTo>
                  <a:pt x="10305" y="3218"/>
                  <a:pt x="10308" y="3180"/>
                  <a:pt x="10311" y="3141"/>
                </a:cubicBezTo>
                <a:cubicBezTo>
                  <a:pt x="10224" y="3172"/>
                  <a:pt x="10144" y="3218"/>
                  <a:pt x="10066" y="3276"/>
                </a:cubicBezTo>
                <a:cubicBezTo>
                  <a:pt x="9840" y="3758"/>
                  <a:pt x="9465" y="4153"/>
                  <a:pt x="9002" y="4419"/>
                </a:cubicBezTo>
                <a:cubicBezTo>
                  <a:pt x="9198" y="4343"/>
                  <a:pt x="9393" y="4263"/>
                  <a:pt x="9589" y="4182"/>
                </a:cubicBezTo>
                <a:cubicBezTo>
                  <a:pt x="9630" y="4165"/>
                  <a:pt x="9673" y="4147"/>
                  <a:pt x="9714" y="4130"/>
                </a:cubicBezTo>
                <a:cubicBezTo>
                  <a:pt x="9962" y="3880"/>
                  <a:pt x="10164" y="3586"/>
                  <a:pt x="10301" y="3256"/>
                </a:cubicBezTo>
                <a:close/>
                <a:moveTo>
                  <a:pt x="18036" y="10809"/>
                </a:moveTo>
                <a:lnTo>
                  <a:pt x="18036" y="10809"/>
                </a:lnTo>
                <a:lnTo>
                  <a:pt x="18247" y="10809"/>
                </a:lnTo>
                <a:lnTo>
                  <a:pt x="18419" y="9657"/>
                </a:lnTo>
                <a:cubicBezTo>
                  <a:pt x="18351" y="9638"/>
                  <a:pt x="18283" y="9618"/>
                  <a:pt x="18217" y="9598"/>
                </a:cubicBezTo>
                <a:lnTo>
                  <a:pt x="18036" y="10809"/>
                </a:lnTo>
                <a:close/>
                <a:moveTo>
                  <a:pt x="16309" y="8894"/>
                </a:moveTo>
                <a:lnTo>
                  <a:pt x="16309" y="8894"/>
                </a:lnTo>
                <a:cubicBezTo>
                  <a:pt x="16241" y="8868"/>
                  <a:pt x="16173" y="8842"/>
                  <a:pt x="16105" y="8817"/>
                </a:cubicBezTo>
                <a:lnTo>
                  <a:pt x="15960" y="10760"/>
                </a:lnTo>
                <a:cubicBezTo>
                  <a:pt x="16000" y="10776"/>
                  <a:pt x="16040" y="10792"/>
                  <a:pt x="16080" y="10809"/>
                </a:cubicBezTo>
                <a:lnTo>
                  <a:pt x="16166" y="10809"/>
                </a:lnTo>
                <a:lnTo>
                  <a:pt x="16309" y="8894"/>
                </a:lnTo>
                <a:close/>
                <a:moveTo>
                  <a:pt x="14085" y="8375"/>
                </a:moveTo>
                <a:lnTo>
                  <a:pt x="14085" y="8375"/>
                </a:lnTo>
                <a:cubicBezTo>
                  <a:pt x="14050" y="8374"/>
                  <a:pt x="14016" y="8371"/>
                  <a:pt x="13981" y="8371"/>
                </a:cubicBezTo>
                <a:cubicBezTo>
                  <a:pt x="13945" y="8371"/>
                  <a:pt x="13911" y="8374"/>
                  <a:pt x="13876" y="8375"/>
                </a:cubicBezTo>
                <a:lnTo>
                  <a:pt x="13876" y="10393"/>
                </a:lnTo>
                <a:cubicBezTo>
                  <a:pt x="13911" y="10393"/>
                  <a:pt x="13945" y="10391"/>
                  <a:pt x="13981" y="10391"/>
                </a:cubicBezTo>
                <a:cubicBezTo>
                  <a:pt x="14016" y="10391"/>
                  <a:pt x="14050" y="10393"/>
                  <a:pt x="14085" y="10393"/>
                </a:cubicBezTo>
                <a:lnTo>
                  <a:pt x="14085" y="8375"/>
                </a:lnTo>
                <a:close/>
                <a:moveTo>
                  <a:pt x="19200" y="10809"/>
                </a:moveTo>
                <a:lnTo>
                  <a:pt x="19200" y="10809"/>
                </a:lnTo>
                <a:lnTo>
                  <a:pt x="19200" y="10144"/>
                </a:lnTo>
                <a:lnTo>
                  <a:pt x="19075" y="10809"/>
                </a:lnTo>
                <a:lnTo>
                  <a:pt x="19200" y="10809"/>
                </a:lnTo>
                <a:close/>
                <a:moveTo>
                  <a:pt x="17179" y="2356"/>
                </a:moveTo>
                <a:lnTo>
                  <a:pt x="17179" y="2356"/>
                </a:lnTo>
                <a:lnTo>
                  <a:pt x="17328" y="2356"/>
                </a:lnTo>
                <a:cubicBezTo>
                  <a:pt x="17349" y="2356"/>
                  <a:pt x="17369" y="2358"/>
                  <a:pt x="17390" y="2358"/>
                </a:cubicBezTo>
                <a:lnTo>
                  <a:pt x="17141" y="137"/>
                </a:lnTo>
                <a:cubicBezTo>
                  <a:pt x="17076" y="182"/>
                  <a:pt x="17011" y="226"/>
                  <a:pt x="16945" y="269"/>
                </a:cubicBezTo>
                <a:lnTo>
                  <a:pt x="17179" y="2356"/>
                </a:lnTo>
                <a:close/>
                <a:moveTo>
                  <a:pt x="13981" y="10704"/>
                </a:moveTo>
                <a:lnTo>
                  <a:pt x="13981" y="10704"/>
                </a:lnTo>
                <a:cubicBezTo>
                  <a:pt x="13625" y="10704"/>
                  <a:pt x="13277" y="10740"/>
                  <a:pt x="12942" y="10809"/>
                </a:cubicBezTo>
                <a:lnTo>
                  <a:pt x="15019" y="10809"/>
                </a:lnTo>
                <a:cubicBezTo>
                  <a:pt x="14684" y="10740"/>
                  <a:pt x="14336" y="10704"/>
                  <a:pt x="13981" y="10704"/>
                </a:cubicBezTo>
                <a:close/>
                <a:moveTo>
                  <a:pt x="7670" y="10022"/>
                </a:moveTo>
                <a:lnTo>
                  <a:pt x="7670" y="10022"/>
                </a:lnTo>
                <a:cubicBezTo>
                  <a:pt x="7601" y="10030"/>
                  <a:pt x="7532" y="10037"/>
                  <a:pt x="7461" y="10044"/>
                </a:cubicBezTo>
                <a:lnTo>
                  <a:pt x="7632" y="10809"/>
                </a:lnTo>
                <a:lnTo>
                  <a:pt x="7846" y="10809"/>
                </a:lnTo>
                <a:lnTo>
                  <a:pt x="7670" y="10022"/>
                </a:lnTo>
                <a:close/>
                <a:moveTo>
                  <a:pt x="14929" y="10474"/>
                </a:moveTo>
                <a:lnTo>
                  <a:pt x="14929" y="10474"/>
                </a:lnTo>
                <a:cubicBezTo>
                  <a:pt x="14998" y="10486"/>
                  <a:pt x="15068" y="10499"/>
                  <a:pt x="15136" y="10514"/>
                </a:cubicBezTo>
                <a:lnTo>
                  <a:pt x="15210" y="8532"/>
                </a:lnTo>
                <a:cubicBezTo>
                  <a:pt x="15142" y="8515"/>
                  <a:pt x="15073" y="8497"/>
                  <a:pt x="15003" y="8482"/>
                </a:cubicBezTo>
                <a:lnTo>
                  <a:pt x="14929" y="10474"/>
                </a:lnTo>
                <a:close/>
                <a:moveTo>
                  <a:pt x="16996" y="10809"/>
                </a:moveTo>
                <a:lnTo>
                  <a:pt x="16996" y="10809"/>
                </a:lnTo>
                <a:lnTo>
                  <a:pt x="17206" y="10809"/>
                </a:lnTo>
                <a:lnTo>
                  <a:pt x="17374" y="9309"/>
                </a:lnTo>
                <a:cubicBezTo>
                  <a:pt x="17307" y="9283"/>
                  <a:pt x="17239" y="9258"/>
                  <a:pt x="17173" y="9232"/>
                </a:cubicBezTo>
                <a:lnTo>
                  <a:pt x="16996" y="10809"/>
                </a:lnTo>
                <a:close/>
                <a:moveTo>
                  <a:pt x="18330" y="2688"/>
                </a:moveTo>
                <a:lnTo>
                  <a:pt x="18330" y="2688"/>
                </a:lnTo>
                <a:cubicBezTo>
                  <a:pt x="18415" y="2751"/>
                  <a:pt x="18496" y="2819"/>
                  <a:pt x="18571" y="2891"/>
                </a:cubicBezTo>
                <a:lnTo>
                  <a:pt x="18139" y="0"/>
                </a:lnTo>
                <a:lnTo>
                  <a:pt x="17927" y="0"/>
                </a:lnTo>
                <a:lnTo>
                  <a:pt x="18330" y="2688"/>
                </a:lnTo>
                <a:close/>
                <a:moveTo>
                  <a:pt x="8709" y="9862"/>
                </a:moveTo>
                <a:lnTo>
                  <a:pt x="8709" y="9862"/>
                </a:lnTo>
                <a:cubicBezTo>
                  <a:pt x="8641" y="9876"/>
                  <a:pt x="8573" y="9889"/>
                  <a:pt x="8504" y="9902"/>
                </a:cubicBezTo>
                <a:lnTo>
                  <a:pt x="8673" y="10809"/>
                </a:lnTo>
                <a:lnTo>
                  <a:pt x="8886" y="10809"/>
                </a:lnTo>
                <a:lnTo>
                  <a:pt x="8709" y="9862"/>
                </a:lnTo>
                <a:close/>
                <a:moveTo>
                  <a:pt x="10788" y="9232"/>
                </a:moveTo>
                <a:lnTo>
                  <a:pt x="10788" y="9232"/>
                </a:lnTo>
                <a:cubicBezTo>
                  <a:pt x="10722" y="9258"/>
                  <a:pt x="10654" y="9283"/>
                  <a:pt x="10587" y="9309"/>
                </a:cubicBezTo>
                <a:lnTo>
                  <a:pt x="10755" y="10809"/>
                </a:lnTo>
                <a:lnTo>
                  <a:pt x="10965" y="10809"/>
                </a:lnTo>
                <a:lnTo>
                  <a:pt x="10788" y="9232"/>
                </a:lnTo>
                <a:close/>
                <a:moveTo>
                  <a:pt x="9744" y="9598"/>
                </a:moveTo>
                <a:lnTo>
                  <a:pt x="9744" y="9598"/>
                </a:lnTo>
                <a:cubicBezTo>
                  <a:pt x="9678" y="9618"/>
                  <a:pt x="9610" y="9638"/>
                  <a:pt x="9542" y="9657"/>
                </a:cubicBezTo>
                <a:lnTo>
                  <a:pt x="9714" y="10809"/>
                </a:lnTo>
                <a:lnTo>
                  <a:pt x="9925" y="10809"/>
                </a:lnTo>
                <a:lnTo>
                  <a:pt x="9744" y="9598"/>
                </a:lnTo>
                <a:close/>
                <a:moveTo>
                  <a:pt x="12001" y="10760"/>
                </a:moveTo>
                <a:lnTo>
                  <a:pt x="12001" y="10760"/>
                </a:lnTo>
                <a:lnTo>
                  <a:pt x="11856" y="8817"/>
                </a:lnTo>
                <a:cubicBezTo>
                  <a:pt x="11788" y="8842"/>
                  <a:pt x="11720" y="8868"/>
                  <a:pt x="11652" y="8894"/>
                </a:cubicBezTo>
                <a:lnTo>
                  <a:pt x="11795" y="10809"/>
                </a:lnTo>
                <a:lnTo>
                  <a:pt x="11881" y="10809"/>
                </a:lnTo>
                <a:cubicBezTo>
                  <a:pt x="11921" y="10792"/>
                  <a:pt x="11961" y="10776"/>
                  <a:pt x="12001" y="10760"/>
                </a:cubicBezTo>
                <a:close/>
                <a:moveTo>
                  <a:pt x="13032" y="10474"/>
                </a:moveTo>
                <a:lnTo>
                  <a:pt x="13032" y="10474"/>
                </a:lnTo>
                <a:cubicBezTo>
                  <a:pt x="12963" y="10486"/>
                  <a:pt x="12893" y="10499"/>
                  <a:pt x="12825" y="10514"/>
                </a:cubicBezTo>
                <a:lnTo>
                  <a:pt x="12751" y="8532"/>
                </a:lnTo>
                <a:cubicBezTo>
                  <a:pt x="12819" y="8514"/>
                  <a:pt x="12888" y="8497"/>
                  <a:pt x="12958" y="8482"/>
                </a:cubicBezTo>
                <a:lnTo>
                  <a:pt x="13032" y="10474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2399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90E9-8548-4F44-A404-4532EB3B48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2" y="546101"/>
            <a:ext cx="9264353" cy="2255519"/>
          </a:xfrm>
        </p:spPr>
        <p:txBody>
          <a:bodyPr rIns="137160" anchor="b" anchorCtr="0"/>
          <a:lstStyle>
            <a:lvl1pPr>
              <a:defRPr sz="4266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7319C-9A3D-6A49-8F17-E79484E382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443" y="2987041"/>
            <a:ext cx="5302984" cy="60835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412304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1109DC9-C405-421D-8FD4-608C359EA5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1999" cy="686031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4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 mod="1"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2C1FF-AF6F-4728-953A-F0312ACD97DF}"/>
              </a:ext>
            </a:extLst>
          </p:cNvPr>
          <p:cNvSpPr/>
          <p:nvPr userDrawn="1"/>
        </p:nvSpPr>
        <p:spPr>
          <a:xfrm>
            <a:off x="0" y="5524500"/>
            <a:ext cx="2270918" cy="133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984DF3B-27F2-454F-9BA3-AFE5398EFF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20128"/>
          <a:stretch/>
        </p:blipFill>
        <p:spPr>
          <a:xfrm>
            <a:off x="562986" y="5913120"/>
            <a:ext cx="1357569" cy="73727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C9DA3C6-BD3F-4C4F-96DF-0AEF22EF1CAE}"/>
              </a:ext>
            </a:extLst>
          </p:cNvPr>
          <p:cNvGrpSpPr/>
          <p:nvPr userDrawn="1"/>
        </p:nvGrpSpPr>
        <p:grpSpPr>
          <a:xfrm>
            <a:off x="10065451" y="6161468"/>
            <a:ext cx="1034032" cy="301745"/>
            <a:chOff x="10065451" y="6161468"/>
            <a:chExt cx="1034032" cy="30174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203429-47DE-477A-9A5E-E058E620CCCD}"/>
                </a:ext>
              </a:extLst>
            </p:cNvPr>
            <p:cNvSpPr/>
            <p:nvPr userDrawn="1"/>
          </p:nvSpPr>
          <p:spPr>
            <a:xfrm>
              <a:off x="10065451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632EAAE-2DF2-47C0-A7E0-D47A2F6D6804}"/>
                </a:ext>
              </a:extLst>
            </p:cNvPr>
            <p:cNvSpPr/>
            <p:nvPr userDrawn="1"/>
          </p:nvSpPr>
          <p:spPr>
            <a:xfrm>
              <a:off x="10431594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D23BE3-2C0E-48AF-8A9F-22BC197E9816}"/>
                </a:ext>
              </a:extLst>
            </p:cNvPr>
            <p:cNvSpPr/>
            <p:nvPr userDrawn="1"/>
          </p:nvSpPr>
          <p:spPr>
            <a:xfrm>
              <a:off x="10797738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6CA91FC-8B8A-44F1-9005-033438286F55}"/>
                </a:ext>
              </a:extLst>
            </p:cNvPr>
            <p:cNvGrpSpPr/>
            <p:nvPr userDrawn="1"/>
          </p:nvGrpSpPr>
          <p:grpSpPr>
            <a:xfrm>
              <a:off x="10116650" y="6216628"/>
              <a:ext cx="199346" cy="191423"/>
              <a:chOff x="-2164308" y="2700974"/>
              <a:chExt cx="1238250" cy="1189038"/>
            </a:xfrm>
            <a:solidFill>
              <a:schemeClr val="bg1"/>
            </a:solidFill>
          </p:grpSpPr>
          <p:sp>
            <p:nvSpPr>
              <p:cNvPr id="32" name="Freeform 373">
                <a:extLst>
                  <a:ext uri="{FF2B5EF4-FFF2-40B4-BE49-F238E27FC236}">
                    <a16:creationId xmlns:a16="http://schemas.microsoft.com/office/drawing/2014/main" id="{1FD52D36-CD79-437F-8865-5A724465C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64283" y="2967674"/>
                <a:ext cx="839788" cy="922338"/>
              </a:xfrm>
              <a:custGeom>
                <a:avLst/>
                <a:gdLst>
                  <a:gd name="T0" fmla="*/ 0 w 224"/>
                  <a:gd name="T1" fmla="*/ 102 h 246"/>
                  <a:gd name="T2" fmla="*/ 0 w 224"/>
                  <a:gd name="T3" fmla="*/ 234 h 246"/>
                  <a:gd name="T4" fmla="*/ 6 w 224"/>
                  <a:gd name="T5" fmla="*/ 243 h 246"/>
                  <a:gd name="T6" fmla="*/ 15 w 224"/>
                  <a:gd name="T7" fmla="*/ 246 h 246"/>
                  <a:gd name="T8" fmla="*/ 74 w 224"/>
                  <a:gd name="T9" fmla="*/ 246 h 246"/>
                  <a:gd name="T10" fmla="*/ 80 w 224"/>
                  <a:gd name="T11" fmla="*/ 243 h 246"/>
                  <a:gd name="T12" fmla="*/ 82 w 224"/>
                  <a:gd name="T13" fmla="*/ 238 h 246"/>
                  <a:gd name="T14" fmla="*/ 82 w 224"/>
                  <a:gd name="T15" fmla="*/ 174 h 246"/>
                  <a:gd name="T16" fmla="*/ 142 w 224"/>
                  <a:gd name="T17" fmla="*/ 175 h 246"/>
                  <a:gd name="T18" fmla="*/ 142 w 224"/>
                  <a:gd name="T19" fmla="*/ 238 h 246"/>
                  <a:gd name="T20" fmla="*/ 144 w 224"/>
                  <a:gd name="T21" fmla="*/ 243 h 246"/>
                  <a:gd name="T22" fmla="*/ 149 w 224"/>
                  <a:gd name="T23" fmla="*/ 246 h 246"/>
                  <a:gd name="T24" fmla="*/ 209 w 224"/>
                  <a:gd name="T25" fmla="*/ 246 h 246"/>
                  <a:gd name="T26" fmla="*/ 218 w 224"/>
                  <a:gd name="T27" fmla="*/ 243 h 246"/>
                  <a:gd name="T28" fmla="*/ 224 w 224"/>
                  <a:gd name="T29" fmla="*/ 234 h 246"/>
                  <a:gd name="T30" fmla="*/ 224 w 224"/>
                  <a:gd name="T31" fmla="*/ 102 h 246"/>
                  <a:gd name="T32" fmla="*/ 112 w 224"/>
                  <a:gd name="T33" fmla="*/ 0 h 246"/>
                  <a:gd name="T34" fmla="*/ 0 w 224"/>
                  <a:gd name="T35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4" h="246">
                    <a:moveTo>
                      <a:pt x="0" y="102"/>
                    </a:move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39"/>
                      <a:pt x="3" y="242"/>
                      <a:pt x="6" y="243"/>
                    </a:cubicBezTo>
                    <a:cubicBezTo>
                      <a:pt x="9" y="245"/>
                      <a:pt x="12" y="246"/>
                      <a:pt x="15" y="246"/>
                    </a:cubicBezTo>
                    <a:cubicBezTo>
                      <a:pt x="74" y="246"/>
                      <a:pt x="74" y="246"/>
                      <a:pt x="74" y="246"/>
                    </a:cubicBezTo>
                    <a:cubicBezTo>
                      <a:pt x="76" y="246"/>
                      <a:pt x="79" y="245"/>
                      <a:pt x="80" y="243"/>
                    </a:cubicBezTo>
                    <a:cubicBezTo>
                      <a:pt x="81" y="242"/>
                      <a:pt x="82" y="240"/>
                      <a:pt x="82" y="238"/>
                    </a:cubicBezTo>
                    <a:cubicBezTo>
                      <a:pt x="82" y="174"/>
                      <a:pt x="82" y="174"/>
                      <a:pt x="82" y="174"/>
                    </a:cubicBezTo>
                    <a:cubicBezTo>
                      <a:pt x="142" y="175"/>
                      <a:pt x="142" y="175"/>
                      <a:pt x="142" y="175"/>
                    </a:cubicBezTo>
                    <a:cubicBezTo>
                      <a:pt x="142" y="238"/>
                      <a:pt x="142" y="238"/>
                      <a:pt x="142" y="238"/>
                    </a:cubicBezTo>
                    <a:cubicBezTo>
                      <a:pt x="142" y="240"/>
                      <a:pt x="142" y="242"/>
                      <a:pt x="144" y="243"/>
                    </a:cubicBezTo>
                    <a:cubicBezTo>
                      <a:pt x="145" y="245"/>
                      <a:pt x="147" y="246"/>
                      <a:pt x="149" y="246"/>
                    </a:cubicBezTo>
                    <a:cubicBezTo>
                      <a:pt x="209" y="246"/>
                      <a:pt x="209" y="246"/>
                      <a:pt x="209" y="246"/>
                    </a:cubicBezTo>
                    <a:cubicBezTo>
                      <a:pt x="212" y="246"/>
                      <a:pt x="215" y="245"/>
                      <a:pt x="218" y="243"/>
                    </a:cubicBezTo>
                    <a:cubicBezTo>
                      <a:pt x="221" y="242"/>
                      <a:pt x="224" y="239"/>
                      <a:pt x="224" y="234"/>
                    </a:cubicBezTo>
                    <a:cubicBezTo>
                      <a:pt x="224" y="102"/>
                      <a:pt x="224" y="102"/>
                      <a:pt x="224" y="102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3" name="Freeform 374">
                <a:extLst>
                  <a:ext uri="{FF2B5EF4-FFF2-40B4-BE49-F238E27FC236}">
                    <a16:creationId xmlns:a16="http://schemas.microsoft.com/office/drawing/2014/main" id="{30B80BEB-F1EC-4CA4-A9D5-EF99CBC9AA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64308" y="2700974"/>
                <a:ext cx="1238250" cy="660400"/>
              </a:xfrm>
              <a:custGeom>
                <a:avLst/>
                <a:gdLst>
                  <a:gd name="T0" fmla="*/ 320 w 330"/>
                  <a:gd name="T1" fmla="*/ 137 h 176"/>
                  <a:gd name="T2" fmla="*/ 268 w 330"/>
                  <a:gd name="T3" fmla="*/ 89 h 176"/>
                  <a:gd name="T4" fmla="*/ 268 w 330"/>
                  <a:gd name="T5" fmla="*/ 15 h 176"/>
                  <a:gd name="T6" fmla="*/ 260 w 330"/>
                  <a:gd name="T7" fmla="*/ 7 h 176"/>
                  <a:gd name="T8" fmla="*/ 240 w 330"/>
                  <a:gd name="T9" fmla="*/ 7 h 176"/>
                  <a:gd name="T10" fmla="*/ 232 w 330"/>
                  <a:gd name="T11" fmla="*/ 15 h 176"/>
                  <a:gd name="T12" fmla="*/ 232 w 330"/>
                  <a:gd name="T13" fmla="*/ 56 h 176"/>
                  <a:gd name="T14" fmla="*/ 179 w 330"/>
                  <a:gd name="T15" fmla="*/ 8 h 176"/>
                  <a:gd name="T16" fmla="*/ 151 w 330"/>
                  <a:gd name="T17" fmla="*/ 8 h 176"/>
                  <a:gd name="T18" fmla="*/ 9 w 330"/>
                  <a:gd name="T19" fmla="*/ 137 h 176"/>
                  <a:gd name="T20" fmla="*/ 8 w 330"/>
                  <a:gd name="T21" fmla="*/ 166 h 176"/>
                  <a:gd name="T22" fmla="*/ 24 w 330"/>
                  <a:gd name="T23" fmla="*/ 173 h 176"/>
                  <a:gd name="T24" fmla="*/ 38 w 330"/>
                  <a:gd name="T25" fmla="*/ 168 h 176"/>
                  <a:gd name="T26" fmla="*/ 165 w 330"/>
                  <a:gd name="T27" fmla="*/ 51 h 176"/>
                  <a:gd name="T28" fmla="*/ 292 w 330"/>
                  <a:gd name="T29" fmla="*/ 168 h 176"/>
                  <a:gd name="T30" fmla="*/ 322 w 330"/>
                  <a:gd name="T31" fmla="*/ 166 h 176"/>
                  <a:gd name="T32" fmla="*/ 320 w 330"/>
                  <a:gd name="T33" fmla="*/ 13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0" h="176">
                    <a:moveTo>
                      <a:pt x="320" y="137"/>
                    </a:moveTo>
                    <a:cubicBezTo>
                      <a:pt x="268" y="89"/>
                      <a:pt x="268" y="89"/>
                      <a:pt x="268" y="89"/>
                    </a:cubicBezTo>
                    <a:cubicBezTo>
                      <a:pt x="268" y="15"/>
                      <a:pt x="268" y="15"/>
                      <a:pt x="268" y="15"/>
                    </a:cubicBezTo>
                    <a:cubicBezTo>
                      <a:pt x="268" y="10"/>
                      <a:pt x="265" y="7"/>
                      <a:pt x="260" y="7"/>
                    </a:cubicBezTo>
                    <a:cubicBezTo>
                      <a:pt x="240" y="7"/>
                      <a:pt x="240" y="7"/>
                      <a:pt x="240" y="7"/>
                    </a:cubicBezTo>
                    <a:cubicBezTo>
                      <a:pt x="236" y="7"/>
                      <a:pt x="232" y="10"/>
                      <a:pt x="232" y="15"/>
                    </a:cubicBezTo>
                    <a:cubicBezTo>
                      <a:pt x="232" y="56"/>
                      <a:pt x="232" y="56"/>
                      <a:pt x="232" y="56"/>
                    </a:cubicBezTo>
                    <a:cubicBezTo>
                      <a:pt x="179" y="8"/>
                      <a:pt x="179" y="8"/>
                      <a:pt x="179" y="8"/>
                    </a:cubicBezTo>
                    <a:cubicBezTo>
                      <a:pt x="171" y="0"/>
                      <a:pt x="159" y="0"/>
                      <a:pt x="151" y="8"/>
                    </a:cubicBezTo>
                    <a:cubicBezTo>
                      <a:pt x="9" y="137"/>
                      <a:pt x="9" y="137"/>
                      <a:pt x="9" y="137"/>
                    </a:cubicBezTo>
                    <a:cubicBezTo>
                      <a:pt x="1" y="145"/>
                      <a:pt x="0" y="158"/>
                      <a:pt x="8" y="166"/>
                    </a:cubicBezTo>
                    <a:cubicBezTo>
                      <a:pt x="12" y="171"/>
                      <a:pt x="18" y="173"/>
                      <a:pt x="24" y="173"/>
                    </a:cubicBezTo>
                    <a:cubicBezTo>
                      <a:pt x="29" y="173"/>
                      <a:pt x="34" y="171"/>
                      <a:pt x="38" y="168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92" y="168"/>
                      <a:pt x="292" y="168"/>
                      <a:pt x="292" y="168"/>
                    </a:cubicBezTo>
                    <a:cubicBezTo>
                      <a:pt x="301" y="176"/>
                      <a:pt x="314" y="175"/>
                      <a:pt x="322" y="166"/>
                    </a:cubicBezTo>
                    <a:cubicBezTo>
                      <a:pt x="330" y="158"/>
                      <a:pt x="329" y="145"/>
                      <a:pt x="320" y="13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2A530E0-134D-4243-BEE0-CA02122D3CD7}"/>
                </a:ext>
              </a:extLst>
            </p:cNvPr>
            <p:cNvSpPr/>
            <p:nvPr userDrawn="1"/>
          </p:nvSpPr>
          <p:spPr>
            <a:xfrm rot="5400000">
              <a:off x="10866683" y="6239628"/>
              <a:ext cx="168694" cy="14542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D2B5FE1-AC34-449C-9767-B45014E94FAD}"/>
                </a:ext>
              </a:extLst>
            </p:cNvPr>
            <p:cNvGrpSpPr/>
            <p:nvPr userDrawn="1"/>
          </p:nvGrpSpPr>
          <p:grpSpPr>
            <a:xfrm>
              <a:off x="10495469" y="6245737"/>
              <a:ext cx="173996" cy="133206"/>
              <a:chOff x="6265069" y="5567363"/>
              <a:chExt cx="126206" cy="78581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B5F8D7B-DB26-4A79-9AAF-E56A2E97C87B}"/>
                  </a:ext>
                </a:extLst>
              </p:cNvPr>
              <p:cNvCxnSpPr/>
              <p:nvPr userDrawn="1"/>
            </p:nvCxnSpPr>
            <p:spPr>
              <a:xfrm>
                <a:off x="6265069" y="5567363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DBDE618-54B2-492A-AB44-C7C557F4C605}"/>
                  </a:ext>
                </a:extLst>
              </p:cNvPr>
              <p:cNvCxnSpPr/>
              <p:nvPr userDrawn="1"/>
            </p:nvCxnSpPr>
            <p:spPr>
              <a:xfrm>
                <a:off x="6265069" y="5605463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0AD76AC-08E1-4172-BFAC-534D72ED7560}"/>
                  </a:ext>
                </a:extLst>
              </p:cNvPr>
              <p:cNvCxnSpPr/>
              <p:nvPr userDrawn="1"/>
            </p:nvCxnSpPr>
            <p:spPr>
              <a:xfrm>
                <a:off x="6265069" y="5645944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821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7867E-6 2.59259E-6 L 0.00052 -0.042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13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0493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2C1FF-AF6F-4728-953A-F0312ACD97DF}"/>
              </a:ext>
            </a:extLst>
          </p:cNvPr>
          <p:cNvSpPr/>
          <p:nvPr userDrawn="1"/>
        </p:nvSpPr>
        <p:spPr>
          <a:xfrm>
            <a:off x="0" y="5524500"/>
            <a:ext cx="2270918" cy="133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984DF3B-27F2-454F-9BA3-AFE5398EFF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20128"/>
          <a:stretch/>
        </p:blipFill>
        <p:spPr>
          <a:xfrm>
            <a:off x="562986" y="5913120"/>
            <a:ext cx="1357569" cy="73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2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7867E-6 2.59259E-6 L 0.00052 -0.042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13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0493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w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0D4DCE-686E-47C1-A5E3-47B3ED8CCCB1}"/>
              </a:ext>
            </a:extLst>
          </p:cNvPr>
          <p:cNvGrpSpPr/>
          <p:nvPr userDrawn="1"/>
        </p:nvGrpSpPr>
        <p:grpSpPr>
          <a:xfrm>
            <a:off x="10065451" y="6161468"/>
            <a:ext cx="1034032" cy="301745"/>
            <a:chOff x="10065451" y="6161468"/>
            <a:chExt cx="1034032" cy="30174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73679B-BBB1-4642-A619-1DEABD7781A3}"/>
                </a:ext>
              </a:extLst>
            </p:cNvPr>
            <p:cNvSpPr/>
            <p:nvPr userDrawn="1"/>
          </p:nvSpPr>
          <p:spPr>
            <a:xfrm>
              <a:off x="10065451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19331AF-4061-4ADC-964F-FA3057606666}"/>
                </a:ext>
              </a:extLst>
            </p:cNvPr>
            <p:cNvSpPr/>
            <p:nvPr userDrawn="1"/>
          </p:nvSpPr>
          <p:spPr>
            <a:xfrm>
              <a:off x="10431594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580D9A-ABCC-4EAD-B54E-EF6686B5B5F4}"/>
                </a:ext>
              </a:extLst>
            </p:cNvPr>
            <p:cNvSpPr/>
            <p:nvPr userDrawn="1"/>
          </p:nvSpPr>
          <p:spPr>
            <a:xfrm>
              <a:off x="10797738" y="6161468"/>
              <a:ext cx="301745" cy="30174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0257840-340B-46A6-A540-ABDEB28107E7}"/>
                </a:ext>
              </a:extLst>
            </p:cNvPr>
            <p:cNvGrpSpPr/>
            <p:nvPr userDrawn="1"/>
          </p:nvGrpSpPr>
          <p:grpSpPr>
            <a:xfrm>
              <a:off x="10116650" y="6216628"/>
              <a:ext cx="199346" cy="191423"/>
              <a:chOff x="-2164308" y="2700974"/>
              <a:chExt cx="1238250" cy="1189038"/>
            </a:xfrm>
            <a:solidFill>
              <a:schemeClr val="bg1"/>
            </a:solidFill>
          </p:grpSpPr>
          <p:sp>
            <p:nvSpPr>
              <p:cNvPr id="32" name="Freeform 373">
                <a:extLst>
                  <a:ext uri="{FF2B5EF4-FFF2-40B4-BE49-F238E27FC236}">
                    <a16:creationId xmlns:a16="http://schemas.microsoft.com/office/drawing/2014/main" id="{24F1AD46-84A2-4904-BFB3-18C157871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964283" y="2967674"/>
                <a:ext cx="839788" cy="922338"/>
              </a:xfrm>
              <a:custGeom>
                <a:avLst/>
                <a:gdLst>
                  <a:gd name="T0" fmla="*/ 0 w 224"/>
                  <a:gd name="T1" fmla="*/ 102 h 246"/>
                  <a:gd name="T2" fmla="*/ 0 w 224"/>
                  <a:gd name="T3" fmla="*/ 234 h 246"/>
                  <a:gd name="T4" fmla="*/ 6 w 224"/>
                  <a:gd name="T5" fmla="*/ 243 h 246"/>
                  <a:gd name="T6" fmla="*/ 15 w 224"/>
                  <a:gd name="T7" fmla="*/ 246 h 246"/>
                  <a:gd name="T8" fmla="*/ 74 w 224"/>
                  <a:gd name="T9" fmla="*/ 246 h 246"/>
                  <a:gd name="T10" fmla="*/ 80 w 224"/>
                  <a:gd name="T11" fmla="*/ 243 h 246"/>
                  <a:gd name="T12" fmla="*/ 82 w 224"/>
                  <a:gd name="T13" fmla="*/ 238 h 246"/>
                  <a:gd name="T14" fmla="*/ 82 w 224"/>
                  <a:gd name="T15" fmla="*/ 174 h 246"/>
                  <a:gd name="T16" fmla="*/ 142 w 224"/>
                  <a:gd name="T17" fmla="*/ 175 h 246"/>
                  <a:gd name="T18" fmla="*/ 142 w 224"/>
                  <a:gd name="T19" fmla="*/ 238 h 246"/>
                  <a:gd name="T20" fmla="*/ 144 w 224"/>
                  <a:gd name="T21" fmla="*/ 243 h 246"/>
                  <a:gd name="T22" fmla="*/ 149 w 224"/>
                  <a:gd name="T23" fmla="*/ 246 h 246"/>
                  <a:gd name="T24" fmla="*/ 209 w 224"/>
                  <a:gd name="T25" fmla="*/ 246 h 246"/>
                  <a:gd name="T26" fmla="*/ 218 w 224"/>
                  <a:gd name="T27" fmla="*/ 243 h 246"/>
                  <a:gd name="T28" fmla="*/ 224 w 224"/>
                  <a:gd name="T29" fmla="*/ 234 h 246"/>
                  <a:gd name="T30" fmla="*/ 224 w 224"/>
                  <a:gd name="T31" fmla="*/ 102 h 246"/>
                  <a:gd name="T32" fmla="*/ 112 w 224"/>
                  <a:gd name="T33" fmla="*/ 0 h 246"/>
                  <a:gd name="T34" fmla="*/ 0 w 224"/>
                  <a:gd name="T35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4" h="246">
                    <a:moveTo>
                      <a:pt x="0" y="102"/>
                    </a:move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39"/>
                      <a:pt x="3" y="242"/>
                      <a:pt x="6" y="243"/>
                    </a:cubicBezTo>
                    <a:cubicBezTo>
                      <a:pt x="9" y="245"/>
                      <a:pt x="12" y="246"/>
                      <a:pt x="15" y="246"/>
                    </a:cubicBezTo>
                    <a:cubicBezTo>
                      <a:pt x="74" y="246"/>
                      <a:pt x="74" y="246"/>
                      <a:pt x="74" y="246"/>
                    </a:cubicBezTo>
                    <a:cubicBezTo>
                      <a:pt x="76" y="246"/>
                      <a:pt x="79" y="245"/>
                      <a:pt x="80" y="243"/>
                    </a:cubicBezTo>
                    <a:cubicBezTo>
                      <a:pt x="81" y="242"/>
                      <a:pt x="82" y="240"/>
                      <a:pt x="82" y="238"/>
                    </a:cubicBezTo>
                    <a:cubicBezTo>
                      <a:pt x="82" y="174"/>
                      <a:pt x="82" y="174"/>
                      <a:pt x="82" y="174"/>
                    </a:cubicBezTo>
                    <a:cubicBezTo>
                      <a:pt x="142" y="175"/>
                      <a:pt x="142" y="175"/>
                      <a:pt x="142" y="175"/>
                    </a:cubicBezTo>
                    <a:cubicBezTo>
                      <a:pt x="142" y="238"/>
                      <a:pt x="142" y="238"/>
                      <a:pt x="142" y="238"/>
                    </a:cubicBezTo>
                    <a:cubicBezTo>
                      <a:pt x="142" y="240"/>
                      <a:pt x="142" y="242"/>
                      <a:pt x="144" y="243"/>
                    </a:cubicBezTo>
                    <a:cubicBezTo>
                      <a:pt x="145" y="245"/>
                      <a:pt x="147" y="246"/>
                      <a:pt x="149" y="246"/>
                    </a:cubicBezTo>
                    <a:cubicBezTo>
                      <a:pt x="209" y="246"/>
                      <a:pt x="209" y="246"/>
                      <a:pt x="209" y="246"/>
                    </a:cubicBezTo>
                    <a:cubicBezTo>
                      <a:pt x="212" y="246"/>
                      <a:pt x="215" y="245"/>
                      <a:pt x="218" y="243"/>
                    </a:cubicBezTo>
                    <a:cubicBezTo>
                      <a:pt x="221" y="242"/>
                      <a:pt x="224" y="239"/>
                      <a:pt x="224" y="234"/>
                    </a:cubicBezTo>
                    <a:cubicBezTo>
                      <a:pt x="224" y="102"/>
                      <a:pt x="224" y="102"/>
                      <a:pt x="224" y="102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3" name="Freeform 374">
                <a:extLst>
                  <a:ext uri="{FF2B5EF4-FFF2-40B4-BE49-F238E27FC236}">
                    <a16:creationId xmlns:a16="http://schemas.microsoft.com/office/drawing/2014/main" id="{23F4C530-6266-47FF-8E75-185EB6AF5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64308" y="2700974"/>
                <a:ext cx="1238250" cy="660400"/>
              </a:xfrm>
              <a:custGeom>
                <a:avLst/>
                <a:gdLst>
                  <a:gd name="T0" fmla="*/ 320 w 330"/>
                  <a:gd name="T1" fmla="*/ 137 h 176"/>
                  <a:gd name="T2" fmla="*/ 268 w 330"/>
                  <a:gd name="T3" fmla="*/ 89 h 176"/>
                  <a:gd name="T4" fmla="*/ 268 w 330"/>
                  <a:gd name="T5" fmla="*/ 15 h 176"/>
                  <a:gd name="T6" fmla="*/ 260 w 330"/>
                  <a:gd name="T7" fmla="*/ 7 h 176"/>
                  <a:gd name="T8" fmla="*/ 240 w 330"/>
                  <a:gd name="T9" fmla="*/ 7 h 176"/>
                  <a:gd name="T10" fmla="*/ 232 w 330"/>
                  <a:gd name="T11" fmla="*/ 15 h 176"/>
                  <a:gd name="T12" fmla="*/ 232 w 330"/>
                  <a:gd name="T13" fmla="*/ 56 h 176"/>
                  <a:gd name="T14" fmla="*/ 179 w 330"/>
                  <a:gd name="T15" fmla="*/ 8 h 176"/>
                  <a:gd name="T16" fmla="*/ 151 w 330"/>
                  <a:gd name="T17" fmla="*/ 8 h 176"/>
                  <a:gd name="T18" fmla="*/ 9 w 330"/>
                  <a:gd name="T19" fmla="*/ 137 h 176"/>
                  <a:gd name="T20" fmla="*/ 8 w 330"/>
                  <a:gd name="T21" fmla="*/ 166 h 176"/>
                  <a:gd name="T22" fmla="*/ 24 w 330"/>
                  <a:gd name="T23" fmla="*/ 173 h 176"/>
                  <a:gd name="T24" fmla="*/ 38 w 330"/>
                  <a:gd name="T25" fmla="*/ 168 h 176"/>
                  <a:gd name="T26" fmla="*/ 165 w 330"/>
                  <a:gd name="T27" fmla="*/ 51 h 176"/>
                  <a:gd name="T28" fmla="*/ 292 w 330"/>
                  <a:gd name="T29" fmla="*/ 168 h 176"/>
                  <a:gd name="T30" fmla="*/ 322 w 330"/>
                  <a:gd name="T31" fmla="*/ 166 h 176"/>
                  <a:gd name="T32" fmla="*/ 320 w 330"/>
                  <a:gd name="T33" fmla="*/ 13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0" h="176">
                    <a:moveTo>
                      <a:pt x="320" y="137"/>
                    </a:moveTo>
                    <a:cubicBezTo>
                      <a:pt x="268" y="89"/>
                      <a:pt x="268" y="89"/>
                      <a:pt x="268" y="89"/>
                    </a:cubicBezTo>
                    <a:cubicBezTo>
                      <a:pt x="268" y="15"/>
                      <a:pt x="268" y="15"/>
                      <a:pt x="268" y="15"/>
                    </a:cubicBezTo>
                    <a:cubicBezTo>
                      <a:pt x="268" y="10"/>
                      <a:pt x="265" y="7"/>
                      <a:pt x="260" y="7"/>
                    </a:cubicBezTo>
                    <a:cubicBezTo>
                      <a:pt x="240" y="7"/>
                      <a:pt x="240" y="7"/>
                      <a:pt x="240" y="7"/>
                    </a:cubicBezTo>
                    <a:cubicBezTo>
                      <a:pt x="236" y="7"/>
                      <a:pt x="232" y="10"/>
                      <a:pt x="232" y="15"/>
                    </a:cubicBezTo>
                    <a:cubicBezTo>
                      <a:pt x="232" y="56"/>
                      <a:pt x="232" y="56"/>
                      <a:pt x="232" y="56"/>
                    </a:cubicBezTo>
                    <a:cubicBezTo>
                      <a:pt x="179" y="8"/>
                      <a:pt x="179" y="8"/>
                      <a:pt x="179" y="8"/>
                    </a:cubicBezTo>
                    <a:cubicBezTo>
                      <a:pt x="171" y="0"/>
                      <a:pt x="159" y="0"/>
                      <a:pt x="151" y="8"/>
                    </a:cubicBezTo>
                    <a:cubicBezTo>
                      <a:pt x="9" y="137"/>
                      <a:pt x="9" y="137"/>
                      <a:pt x="9" y="137"/>
                    </a:cubicBezTo>
                    <a:cubicBezTo>
                      <a:pt x="1" y="145"/>
                      <a:pt x="0" y="158"/>
                      <a:pt x="8" y="166"/>
                    </a:cubicBezTo>
                    <a:cubicBezTo>
                      <a:pt x="12" y="171"/>
                      <a:pt x="18" y="173"/>
                      <a:pt x="24" y="173"/>
                    </a:cubicBezTo>
                    <a:cubicBezTo>
                      <a:pt x="29" y="173"/>
                      <a:pt x="34" y="171"/>
                      <a:pt x="38" y="168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92" y="168"/>
                      <a:pt x="292" y="168"/>
                      <a:pt x="292" y="168"/>
                    </a:cubicBezTo>
                    <a:cubicBezTo>
                      <a:pt x="301" y="176"/>
                      <a:pt x="314" y="175"/>
                      <a:pt x="322" y="166"/>
                    </a:cubicBezTo>
                    <a:cubicBezTo>
                      <a:pt x="330" y="158"/>
                      <a:pt x="329" y="145"/>
                      <a:pt x="320" y="13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0AD3856-ECB3-4FD2-B325-362AF6F17AE7}"/>
                </a:ext>
              </a:extLst>
            </p:cNvPr>
            <p:cNvSpPr/>
            <p:nvPr userDrawn="1"/>
          </p:nvSpPr>
          <p:spPr>
            <a:xfrm rot="5400000">
              <a:off x="10866683" y="6239628"/>
              <a:ext cx="168694" cy="14542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1200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5195731-5B65-4561-B0DF-B04D9347949E}"/>
                </a:ext>
              </a:extLst>
            </p:cNvPr>
            <p:cNvGrpSpPr/>
            <p:nvPr userDrawn="1"/>
          </p:nvGrpSpPr>
          <p:grpSpPr>
            <a:xfrm>
              <a:off x="10495469" y="6245737"/>
              <a:ext cx="173996" cy="133206"/>
              <a:chOff x="6265069" y="5567363"/>
              <a:chExt cx="126206" cy="78581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F681D62-BB8F-49D7-A802-360F6B69FE0B}"/>
                  </a:ext>
                </a:extLst>
              </p:cNvPr>
              <p:cNvCxnSpPr/>
              <p:nvPr userDrawn="1"/>
            </p:nvCxnSpPr>
            <p:spPr>
              <a:xfrm>
                <a:off x="6265069" y="5567363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D3E376F-0890-4D07-BED1-389EEEDD03C1}"/>
                  </a:ext>
                </a:extLst>
              </p:cNvPr>
              <p:cNvCxnSpPr/>
              <p:nvPr userDrawn="1"/>
            </p:nvCxnSpPr>
            <p:spPr>
              <a:xfrm>
                <a:off x="6265069" y="5605463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90907F6-62A5-4EB0-859A-B9EF07C5A53F}"/>
                  </a:ext>
                </a:extLst>
              </p:cNvPr>
              <p:cNvCxnSpPr/>
              <p:nvPr userDrawn="1"/>
            </p:nvCxnSpPr>
            <p:spPr>
              <a:xfrm>
                <a:off x="6265069" y="5645944"/>
                <a:ext cx="126206" cy="0"/>
              </a:xfrm>
              <a:prstGeom prst="line">
                <a:avLst/>
              </a:prstGeom>
              <a:ln w="2540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5C78051-A701-4DAC-9AE0-1C41F72FACE7}"/>
              </a:ext>
            </a:extLst>
          </p:cNvPr>
          <p:cNvSpPr/>
          <p:nvPr userDrawn="1"/>
        </p:nvSpPr>
        <p:spPr>
          <a:xfrm>
            <a:off x="10067799" y="6161468"/>
            <a:ext cx="301745" cy="30174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628493-1591-43D4-B4AC-4B79508BC1AE}"/>
              </a:ext>
            </a:extLst>
          </p:cNvPr>
          <p:cNvSpPr/>
          <p:nvPr userDrawn="1"/>
        </p:nvSpPr>
        <p:spPr>
          <a:xfrm>
            <a:off x="10435378" y="6161468"/>
            <a:ext cx="301745" cy="30174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13918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2.55796E-6 0.049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>
        <p15:guide id="1" pos="3839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 fw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94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2.55796E-6 0.049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4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2.55796E-6 0.049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 bur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2.55796E-6 0.049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6A3B-A09F-2F48-89B5-88F69CD0D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1BBA-E035-AC4A-9970-B27091D75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5796E-6 3.33333E-6 L 2.55796E-6 0.049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  <p:extLst mod="1">
    <p:ext uri="{DCECCB84-F9BA-43D5-87BE-67443E8EF086}">
      <p15:sldGuideLst xmlns:p15="http://schemas.microsoft.com/office/powerpoint/2012/main">
        <p15:guide id="1" pos="383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3FE97-439F-A649-87BE-06EB6810AC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2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E8805632-84E3-CE4C-ABBB-A2841289972B}"/>
              </a:ext>
            </a:extLst>
          </p:cNvPr>
          <p:cNvSpPr>
            <a:spLocks noChangeAspect="1" noEditPoints="1"/>
          </p:cNvSpPr>
          <p:nvPr userDrawn="1"/>
        </p:nvSpPr>
        <p:spPr bwMode="hidden">
          <a:xfrm>
            <a:off x="3290983" y="4340353"/>
            <a:ext cx="8775954" cy="2513708"/>
          </a:xfrm>
          <a:custGeom>
            <a:avLst/>
            <a:gdLst>
              <a:gd name="T0" fmla="*/ 1026 w 8880"/>
              <a:gd name="T1" fmla="*/ 2537 h 2537"/>
              <a:gd name="T2" fmla="*/ 3177 w 8880"/>
              <a:gd name="T3" fmla="*/ 2109 h 2537"/>
              <a:gd name="T4" fmla="*/ 5328 w 8880"/>
              <a:gd name="T5" fmla="*/ 2537 h 2537"/>
              <a:gd name="T6" fmla="*/ 1026 w 8880"/>
              <a:gd name="T7" fmla="*/ 2537 h 2537"/>
              <a:gd name="T8" fmla="*/ 551 w 8880"/>
              <a:gd name="T9" fmla="*/ 2537 h 2537"/>
              <a:gd name="T10" fmla="*/ 5803 w 8880"/>
              <a:gd name="T11" fmla="*/ 2537 h 2537"/>
              <a:gd name="T12" fmla="*/ 5126 w 8880"/>
              <a:gd name="T13" fmla="*/ 2193 h 2537"/>
              <a:gd name="T14" fmla="*/ 5819 w 8880"/>
              <a:gd name="T15" fmla="*/ 2312 h 2537"/>
              <a:gd name="T16" fmla="*/ 6076 w 8880"/>
              <a:gd name="T17" fmla="*/ 2292 h 2537"/>
              <a:gd name="T18" fmla="*/ 6885 w 8880"/>
              <a:gd name="T19" fmla="*/ 2134 h 2537"/>
              <a:gd name="T20" fmla="*/ 7084 w 8880"/>
              <a:gd name="T21" fmla="*/ 2023 h 2537"/>
              <a:gd name="T22" fmla="*/ 7328 w 8880"/>
              <a:gd name="T23" fmla="*/ 1658 h 2537"/>
              <a:gd name="T24" fmla="*/ 7967 w 8880"/>
              <a:gd name="T25" fmla="*/ 1152 h 2537"/>
              <a:gd name="T26" fmla="*/ 7308 w 8880"/>
              <a:gd name="T27" fmla="*/ 767 h 2537"/>
              <a:gd name="T28" fmla="*/ 8655 w 8880"/>
              <a:gd name="T29" fmla="*/ 767 h 2537"/>
              <a:gd name="T30" fmla="*/ 7358 w 8880"/>
              <a:gd name="T31" fmla="*/ 2537 h 2537"/>
              <a:gd name="T32" fmla="*/ 8779 w 8880"/>
              <a:gd name="T33" fmla="*/ 2537 h 2537"/>
              <a:gd name="T34" fmla="*/ 8531 w 8880"/>
              <a:gd name="T35" fmla="*/ 1602 h 2537"/>
              <a:gd name="T36" fmla="*/ 8750 w 8880"/>
              <a:gd name="T37" fmla="*/ 767 h 2537"/>
              <a:gd name="T38" fmla="*/ 8750 w 8880"/>
              <a:gd name="T39" fmla="*/ 766 h 2537"/>
              <a:gd name="T40" fmla="*/ 7214 w 8880"/>
              <a:gd name="T41" fmla="*/ 767 h 2537"/>
              <a:gd name="T42" fmla="*/ 7328 w 8880"/>
              <a:gd name="T43" fmla="*/ 1564 h 2537"/>
              <a:gd name="T44" fmla="*/ 6553 w 8880"/>
              <a:gd name="T45" fmla="*/ 1470 h 2537"/>
              <a:gd name="T46" fmla="*/ 6728 w 8880"/>
              <a:gd name="T47" fmla="*/ 2030 h 2537"/>
              <a:gd name="T48" fmla="*/ 5637 w 8880"/>
              <a:gd name="T49" fmla="*/ 1694 h 2537"/>
              <a:gd name="T50" fmla="*/ 5695 w 8880"/>
              <a:gd name="T51" fmla="*/ 2144 h 2537"/>
              <a:gd name="T52" fmla="*/ 4646 w 8880"/>
              <a:gd name="T53" fmla="*/ 1410 h 2537"/>
              <a:gd name="T54" fmla="*/ 4777 w 8880"/>
              <a:gd name="T55" fmla="*/ 2054 h 2537"/>
              <a:gd name="T56" fmla="*/ 1225 w 8880"/>
              <a:gd name="T57" fmla="*/ 2195 h 2537"/>
              <a:gd name="T58" fmla="*/ 551 w 8880"/>
              <a:gd name="T59" fmla="*/ 2537 h 2537"/>
              <a:gd name="T60" fmla="*/ 4950 w 8880"/>
              <a:gd name="T61" fmla="*/ 1685 h 2537"/>
              <a:gd name="T62" fmla="*/ 4844 w 8880"/>
              <a:gd name="T63" fmla="*/ 1675 h 2537"/>
              <a:gd name="T64" fmla="*/ 5166 w 8880"/>
              <a:gd name="T65" fmla="*/ 2095 h 2537"/>
              <a:gd name="T66" fmla="*/ 4950 w 8880"/>
              <a:gd name="T67" fmla="*/ 1685 h 2537"/>
              <a:gd name="T68" fmla="*/ 6017 w 8880"/>
              <a:gd name="T69" fmla="*/ 1963 h 2537"/>
              <a:gd name="T70" fmla="*/ 5831 w 8880"/>
              <a:gd name="T71" fmla="*/ 1893 h 2537"/>
              <a:gd name="T72" fmla="*/ 5952 w 8880"/>
              <a:gd name="T73" fmla="*/ 2032 h 2537"/>
              <a:gd name="T74" fmla="*/ 8509 w 8880"/>
              <a:gd name="T75" fmla="*/ 766 h 2537"/>
              <a:gd name="T76" fmla="*/ 7454 w 8880"/>
              <a:gd name="T77" fmla="*/ 767 h 2537"/>
              <a:gd name="T78" fmla="*/ 8029 w 8880"/>
              <a:gd name="T79" fmla="*/ 767 h 2537"/>
              <a:gd name="T80" fmla="*/ 7934 w 8880"/>
              <a:gd name="T81" fmla="*/ 719 h 2537"/>
              <a:gd name="T82" fmla="*/ 7741 w 8880"/>
              <a:gd name="T83" fmla="*/ 959 h 2537"/>
              <a:gd name="T84" fmla="*/ 7982 w 8880"/>
              <a:gd name="T85" fmla="*/ 333 h 2537"/>
              <a:gd name="T86" fmla="*/ 7434 w 8880"/>
              <a:gd name="T87" fmla="*/ 2173 h 2537"/>
              <a:gd name="T88" fmla="*/ 7767 w 8880"/>
              <a:gd name="T89" fmla="*/ 1646 h 2537"/>
              <a:gd name="T90" fmla="*/ 6788 w 8880"/>
              <a:gd name="T91" fmla="*/ 1670 h 2537"/>
              <a:gd name="T92" fmla="*/ 6782 w 8880"/>
              <a:gd name="T93" fmla="*/ 1775 h 2537"/>
              <a:gd name="T94" fmla="*/ 8269 w 8880"/>
              <a:gd name="T95" fmla="*/ 767 h 2537"/>
              <a:gd name="T96" fmla="*/ 7694 w 8880"/>
              <a:gd name="T97" fmla="*/ 767 h 2537"/>
              <a:gd name="T98" fmla="*/ 7789 w 8880"/>
              <a:gd name="T99" fmla="*/ 814 h 2537"/>
              <a:gd name="T100" fmla="*/ 7982 w 8880"/>
              <a:gd name="T101" fmla="*/ 574 h 2537"/>
              <a:gd name="T102" fmla="*/ 7767 w 8880"/>
              <a:gd name="T103" fmla="*/ 1646 h 2537"/>
              <a:gd name="T104" fmla="*/ 1668 w 8880"/>
              <a:gd name="T105" fmla="*/ 2537 h 2537"/>
              <a:gd name="T106" fmla="*/ 3177 w 8880"/>
              <a:gd name="T107" fmla="*/ 2349 h 2537"/>
              <a:gd name="T108" fmla="*/ 4686 w 8880"/>
              <a:gd name="T109" fmla="*/ 2537 h 2537"/>
              <a:gd name="T110" fmla="*/ 1668 w 8880"/>
              <a:gd name="T111" fmla="*/ 2537 h 2537"/>
              <a:gd name="T112" fmla="*/ 8317 w 8880"/>
              <a:gd name="T113" fmla="*/ 2129 h 2537"/>
              <a:gd name="T114" fmla="*/ 8383 w 8880"/>
              <a:gd name="T115" fmla="*/ 2537 h 2537"/>
              <a:gd name="T116" fmla="*/ 7946 w 8880"/>
              <a:gd name="T117" fmla="*/ 2537 h 2537"/>
              <a:gd name="T118" fmla="*/ 8317 w 8880"/>
              <a:gd name="T119" fmla="*/ 2129 h 2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880" h="2537">
                <a:moveTo>
                  <a:pt x="1026" y="2537"/>
                </a:moveTo>
                <a:lnTo>
                  <a:pt x="1026" y="2537"/>
                </a:lnTo>
                <a:lnTo>
                  <a:pt x="1280" y="2537"/>
                </a:lnTo>
                <a:cubicBezTo>
                  <a:pt x="1783" y="2330"/>
                  <a:pt x="2286" y="2109"/>
                  <a:pt x="3177" y="2109"/>
                </a:cubicBezTo>
                <a:cubicBezTo>
                  <a:pt x="4068" y="2109"/>
                  <a:pt x="4571" y="2330"/>
                  <a:pt x="5074" y="2537"/>
                </a:cubicBezTo>
                <a:lnTo>
                  <a:pt x="5328" y="2537"/>
                </a:lnTo>
                <a:cubicBezTo>
                  <a:pt x="4739" y="2310"/>
                  <a:pt x="4220" y="2014"/>
                  <a:pt x="3177" y="2014"/>
                </a:cubicBezTo>
                <a:cubicBezTo>
                  <a:pt x="2134" y="2014"/>
                  <a:pt x="1616" y="2310"/>
                  <a:pt x="1026" y="2537"/>
                </a:cubicBezTo>
                <a:close/>
                <a:moveTo>
                  <a:pt x="551" y="2537"/>
                </a:moveTo>
                <a:lnTo>
                  <a:pt x="551" y="2537"/>
                </a:lnTo>
                <a:cubicBezTo>
                  <a:pt x="1357" y="2323"/>
                  <a:pt x="1850" y="1865"/>
                  <a:pt x="3177" y="1865"/>
                </a:cubicBezTo>
                <a:cubicBezTo>
                  <a:pt x="4504" y="1865"/>
                  <a:pt x="4997" y="2323"/>
                  <a:pt x="5803" y="2537"/>
                </a:cubicBezTo>
                <a:lnTo>
                  <a:pt x="6355" y="2537"/>
                </a:lnTo>
                <a:cubicBezTo>
                  <a:pt x="5856" y="2494"/>
                  <a:pt x="5499" y="2347"/>
                  <a:pt x="5126" y="2193"/>
                </a:cubicBezTo>
                <a:cubicBezTo>
                  <a:pt x="4805" y="2061"/>
                  <a:pt x="4743" y="1856"/>
                  <a:pt x="4741" y="1506"/>
                </a:cubicBezTo>
                <a:cubicBezTo>
                  <a:pt x="5184" y="1543"/>
                  <a:pt x="5285" y="2106"/>
                  <a:pt x="5819" y="2312"/>
                </a:cubicBezTo>
                <a:cubicBezTo>
                  <a:pt x="5988" y="2382"/>
                  <a:pt x="6169" y="2413"/>
                  <a:pt x="6336" y="2426"/>
                </a:cubicBezTo>
                <a:cubicBezTo>
                  <a:pt x="6245" y="2391"/>
                  <a:pt x="6158" y="2346"/>
                  <a:pt x="6076" y="2292"/>
                </a:cubicBezTo>
                <a:cubicBezTo>
                  <a:pt x="5858" y="2243"/>
                  <a:pt x="5737" y="2200"/>
                  <a:pt x="5732" y="1790"/>
                </a:cubicBezTo>
                <a:cubicBezTo>
                  <a:pt x="6266" y="1807"/>
                  <a:pt x="6287" y="2134"/>
                  <a:pt x="6885" y="2134"/>
                </a:cubicBezTo>
                <a:cubicBezTo>
                  <a:pt x="7071" y="2134"/>
                  <a:pt x="7249" y="2097"/>
                  <a:pt x="7411" y="2031"/>
                </a:cubicBezTo>
                <a:cubicBezTo>
                  <a:pt x="7310" y="2043"/>
                  <a:pt x="7212" y="2044"/>
                  <a:pt x="7084" y="2023"/>
                </a:cubicBezTo>
                <a:cubicBezTo>
                  <a:pt x="6781" y="2069"/>
                  <a:pt x="6661" y="1870"/>
                  <a:pt x="6649" y="1565"/>
                </a:cubicBezTo>
                <a:cubicBezTo>
                  <a:pt x="6966" y="1573"/>
                  <a:pt x="7084" y="1658"/>
                  <a:pt x="7328" y="1658"/>
                </a:cubicBezTo>
                <a:cubicBezTo>
                  <a:pt x="7568" y="1658"/>
                  <a:pt x="7788" y="1505"/>
                  <a:pt x="7918" y="1249"/>
                </a:cubicBezTo>
                <a:lnTo>
                  <a:pt x="7967" y="1152"/>
                </a:lnTo>
                <a:lnTo>
                  <a:pt x="7862" y="1183"/>
                </a:lnTo>
                <a:cubicBezTo>
                  <a:pt x="7585" y="1263"/>
                  <a:pt x="7308" y="1054"/>
                  <a:pt x="7308" y="767"/>
                </a:cubicBezTo>
                <a:cubicBezTo>
                  <a:pt x="7308" y="395"/>
                  <a:pt x="7610" y="93"/>
                  <a:pt x="7982" y="93"/>
                </a:cubicBezTo>
                <a:cubicBezTo>
                  <a:pt x="8353" y="93"/>
                  <a:pt x="8655" y="395"/>
                  <a:pt x="8655" y="767"/>
                </a:cubicBezTo>
                <a:cubicBezTo>
                  <a:pt x="8655" y="1678"/>
                  <a:pt x="7887" y="2431"/>
                  <a:pt x="6900" y="2537"/>
                </a:cubicBezTo>
                <a:lnTo>
                  <a:pt x="7358" y="2537"/>
                </a:lnTo>
                <a:cubicBezTo>
                  <a:pt x="7828" y="2387"/>
                  <a:pt x="8221" y="2089"/>
                  <a:pt x="8468" y="1706"/>
                </a:cubicBezTo>
                <a:lnTo>
                  <a:pt x="8779" y="2537"/>
                </a:lnTo>
                <a:lnTo>
                  <a:pt x="8880" y="2537"/>
                </a:lnTo>
                <a:lnTo>
                  <a:pt x="8531" y="1602"/>
                </a:lnTo>
                <a:cubicBezTo>
                  <a:pt x="8670" y="1350"/>
                  <a:pt x="8749" y="1067"/>
                  <a:pt x="8750" y="767"/>
                </a:cubicBezTo>
                <a:lnTo>
                  <a:pt x="8750" y="767"/>
                </a:lnTo>
                <a:lnTo>
                  <a:pt x="8750" y="766"/>
                </a:lnTo>
                <a:lnTo>
                  <a:pt x="8750" y="766"/>
                </a:lnTo>
                <a:cubicBezTo>
                  <a:pt x="8749" y="343"/>
                  <a:pt x="8405" y="0"/>
                  <a:pt x="7982" y="0"/>
                </a:cubicBezTo>
                <a:cubicBezTo>
                  <a:pt x="7558" y="0"/>
                  <a:pt x="7214" y="343"/>
                  <a:pt x="7214" y="767"/>
                </a:cubicBezTo>
                <a:cubicBezTo>
                  <a:pt x="7214" y="1073"/>
                  <a:pt x="7475" y="1317"/>
                  <a:pt x="7783" y="1293"/>
                </a:cubicBezTo>
                <a:cubicBezTo>
                  <a:pt x="7669" y="1464"/>
                  <a:pt x="7504" y="1564"/>
                  <a:pt x="7328" y="1564"/>
                </a:cubicBezTo>
                <a:cubicBezTo>
                  <a:pt x="7089" y="1564"/>
                  <a:pt x="6965" y="1470"/>
                  <a:pt x="6600" y="1470"/>
                </a:cubicBezTo>
                <a:lnTo>
                  <a:pt x="6553" y="1470"/>
                </a:lnTo>
                <a:lnTo>
                  <a:pt x="6553" y="1517"/>
                </a:lnTo>
                <a:cubicBezTo>
                  <a:pt x="6553" y="1752"/>
                  <a:pt x="6614" y="1929"/>
                  <a:pt x="6728" y="2030"/>
                </a:cubicBezTo>
                <a:cubicBezTo>
                  <a:pt x="6299" y="1976"/>
                  <a:pt x="6239" y="1694"/>
                  <a:pt x="5684" y="1694"/>
                </a:cubicBezTo>
                <a:lnTo>
                  <a:pt x="5637" y="1694"/>
                </a:lnTo>
                <a:lnTo>
                  <a:pt x="5637" y="1742"/>
                </a:lnTo>
                <a:cubicBezTo>
                  <a:pt x="5637" y="1885"/>
                  <a:pt x="5644" y="2029"/>
                  <a:pt x="5695" y="2144"/>
                </a:cubicBezTo>
                <a:cubicBezTo>
                  <a:pt x="5303" y="1896"/>
                  <a:pt x="5177" y="1410"/>
                  <a:pt x="4693" y="1410"/>
                </a:cubicBezTo>
                <a:lnTo>
                  <a:pt x="4646" y="1410"/>
                </a:lnTo>
                <a:lnTo>
                  <a:pt x="4646" y="1457"/>
                </a:lnTo>
                <a:cubicBezTo>
                  <a:pt x="4646" y="1642"/>
                  <a:pt x="4647" y="1873"/>
                  <a:pt x="4777" y="2054"/>
                </a:cubicBezTo>
                <a:cubicBezTo>
                  <a:pt x="4366" y="1899"/>
                  <a:pt x="3892" y="1770"/>
                  <a:pt x="3177" y="1770"/>
                </a:cubicBezTo>
                <a:cubicBezTo>
                  <a:pt x="2252" y="1770"/>
                  <a:pt x="1730" y="1986"/>
                  <a:pt x="1225" y="2195"/>
                </a:cubicBezTo>
                <a:cubicBezTo>
                  <a:pt x="853" y="2348"/>
                  <a:pt x="498" y="2494"/>
                  <a:pt x="0" y="2537"/>
                </a:cubicBezTo>
                <a:lnTo>
                  <a:pt x="551" y="2537"/>
                </a:lnTo>
                <a:close/>
                <a:moveTo>
                  <a:pt x="4950" y="1685"/>
                </a:moveTo>
                <a:lnTo>
                  <a:pt x="4950" y="1685"/>
                </a:lnTo>
                <a:cubicBezTo>
                  <a:pt x="4915" y="1658"/>
                  <a:pt x="4879" y="1638"/>
                  <a:pt x="4839" y="1623"/>
                </a:cubicBezTo>
                <a:cubicBezTo>
                  <a:pt x="4841" y="1641"/>
                  <a:pt x="4842" y="1658"/>
                  <a:pt x="4844" y="1675"/>
                </a:cubicBezTo>
                <a:cubicBezTo>
                  <a:pt x="4906" y="1825"/>
                  <a:pt x="4997" y="1958"/>
                  <a:pt x="5110" y="2072"/>
                </a:cubicBezTo>
                <a:cubicBezTo>
                  <a:pt x="5128" y="2079"/>
                  <a:pt x="5148" y="2087"/>
                  <a:pt x="5166" y="2095"/>
                </a:cubicBezTo>
                <a:cubicBezTo>
                  <a:pt x="5255" y="2131"/>
                  <a:pt x="5343" y="2168"/>
                  <a:pt x="5432" y="2202"/>
                </a:cubicBezTo>
                <a:cubicBezTo>
                  <a:pt x="5223" y="2082"/>
                  <a:pt x="5052" y="1903"/>
                  <a:pt x="4950" y="1685"/>
                </a:cubicBezTo>
                <a:close/>
                <a:moveTo>
                  <a:pt x="6017" y="1963"/>
                </a:moveTo>
                <a:lnTo>
                  <a:pt x="6017" y="1963"/>
                </a:lnTo>
                <a:cubicBezTo>
                  <a:pt x="6008" y="1955"/>
                  <a:pt x="5995" y="1942"/>
                  <a:pt x="5981" y="1926"/>
                </a:cubicBezTo>
                <a:cubicBezTo>
                  <a:pt x="5936" y="1912"/>
                  <a:pt x="5888" y="1900"/>
                  <a:pt x="5831" y="1893"/>
                </a:cubicBezTo>
                <a:cubicBezTo>
                  <a:pt x="5831" y="1893"/>
                  <a:pt x="5831" y="1894"/>
                  <a:pt x="5831" y="1894"/>
                </a:cubicBezTo>
                <a:cubicBezTo>
                  <a:pt x="5882" y="1965"/>
                  <a:pt x="5942" y="2022"/>
                  <a:pt x="5952" y="2032"/>
                </a:cubicBezTo>
                <a:cubicBezTo>
                  <a:pt x="6348" y="2409"/>
                  <a:pt x="6915" y="2499"/>
                  <a:pt x="7471" y="2260"/>
                </a:cubicBezTo>
                <a:cubicBezTo>
                  <a:pt x="8092" y="1994"/>
                  <a:pt x="8509" y="1394"/>
                  <a:pt x="8509" y="766"/>
                </a:cubicBezTo>
                <a:cubicBezTo>
                  <a:pt x="8509" y="476"/>
                  <a:pt x="8273" y="239"/>
                  <a:pt x="7982" y="239"/>
                </a:cubicBezTo>
                <a:cubicBezTo>
                  <a:pt x="7691" y="239"/>
                  <a:pt x="7454" y="476"/>
                  <a:pt x="7454" y="767"/>
                </a:cubicBezTo>
                <a:cubicBezTo>
                  <a:pt x="7454" y="925"/>
                  <a:pt x="7583" y="1054"/>
                  <a:pt x="7741" y="1054"/>
                </a:cubicBezTo>
                <a:cubicBezTo>
                  <a:pt x="7900" y="1054"/>
                  <a:pt x="8029" y="925"/>
                  <a:pt x="8029" y="767"/>
                </a:cubicBezTo>
                <a:lnTo>
                  <a:pt x="8029" y="719"/>
                </a:lnTo>
                <a:lnTo>
                  <a:pt x="7934" y="719"/>
                </a:lnTo>
                <a:lnTo>
                  <a:pt x="7934" y="767"/>
                </a:lnTo>
                <a:cubicBezTo>
                  <a:pt x="7934" y="873"/>
                  <a:pt x="7848" y="959"/>
                  <a:pt x="7741" y="959"/>
                </a:cubicBezTo>
                <a:cubicBezTo>
                  <a:pt x="7635" y="959"/>
                  <a:pt x="7548" y="873"/>
                  <a:pt x="7548" y="767"/>
                </a:cubicBezTo>
                <a:cubicBezTo>
                  <a:pt x="7548" y="528"/>
                  <a:pt x="7743" y="333"/>
                  <a:pt x="7982" y="333"/>
                </a:cubicBezTo>
                <a:cubicBezTo>
                  <a:pt x="8220" y="333"/>
                  <a:pt x="8415" y="528"/>
                  <a:pt x="8415" y="767"/>
                </a:cubicBezTo>
                <a:cubicBezTo>
                  <a:pt x="8415" y="1356"/>
                  <a:pt x="8021" y="1922"/>
                  <a:pt x="7434" y="2173"/>
                </a:cubicBezTo>
                <a:cubicBezTo>
                  <a:pt x="6918" y="2395"/>
                  <a:pt x="6389" y="2316"/>
                  <a:pt x="6017" y="1963"/>
                </a:cubicBezTo>
                <a:close/>
                <a:moveTo>
                  <a:pt x="7767" y="1646"/>
                </a:moveTo>
                <a:lnTo>
                  <a:pt x="7767" y="1646"/>
                </a:lnTo>
                <a:cubicBezTo>
                  <a:pt x="7417" y="1903"/>
                  <a:pt x="6998" y="1798"/>
                  <a:pt x="6788" y="1670"/>
                </a:cubicBezTo>
                <a:cubicBezTo>
                  <a:pt x="6776" y="1669"/>
                  <a:pt x="6765" y="1667"/>
                  <a:pt x="6753" y="1666"/>
                </a:cubicBezTo>
                <a:cubicBezTo>
                  <a:pt x="6760" y="1707"/>
                  <a:pt x="6769" y="1743"/>
                  <a:pt x="6782" y="1775"/>
                </a:cubicBezTo>
                <a:cubicBezTo>
                  <a:pt x="7085" y="1938"/>
                  <a:pt x="7503" y="1957"/>
                  <a:pt x="7823" y="1723"/>
                </a:cubicBezTo>
                <a:cubicBezTo>
                  <a:pt x="8102" y="1518"/>
                  <a:pt x="8269" y="1160"/>
                  <a:pt x="8269" y="767"/>
                </a:cubicBezTo>
                <a:cubicBezTo>
                  <a:pt x="8269" y="608"/>
                  <a:pt x="8140" y="479"/>
                  <a:pt x="7982" y="479"/>
                </a:cubicBezTo>
                <a:cubicBezTo>
                  <a:pt x="7823" y="479"/>
                  <a:pt x="7694" y="608"/>
                  <a:pt x="7694" y="767"/>
                </a:cubicBezTo>
                <a:lnTo>
                  <a:pt x="7694" y="814"/>
                </a:lnTo>
                <a:lnTo>
                  <a:pt x="7789" y="814"/>
                </a:lnTo>
                <a:lnTo>
                  <a:pt x="7789" y="767"/>
                </a:lnTo>
                <a:cubicBezTo>
                  <a:pt x="7789" y="660"/>
                  <a:pt x="7875" y="574"/>
                  <a:pt x="7982" y="574"/>
                </a:cubicBezTo>
                <a:cubicBezTo>
                  <a:pt x="8088" y="574"/>
                  <a:pt x="8174" y="660"/>
                  <a:pt x="8174" y="767"/>
                </a:cubicBezTo>
                <a:cubicBezTo>
                  <a:pt x="8174" y="1130"/>
                  <a:pt x="8022" y="1459"/>
                  <a:pt x="7767" y="1646"/>
                </a:cubicBezTo>
                <a:close/>
                <a:moveTo>
                  <a:pt x="1668" y="2537"/>
                </a:moveTo>
                <a:lnTo>
                  <a:pt x="1668" y="2537"/>
                </a:lnTo>
                <a:lnTo>
                  <a:pt x="1950" y="2537"/>
                </a:lnTo>
                <a:cubicBezTo>
                  <a:pt x="2282" y="2429"/>
                  <a:pt x="2664" y="2349"/>
                  <a:pt x="3177" y="2349"/>
                </a:cubicBezTo>
                <a:cubicBezTo>
                  <a:pt x="3690" y="2349"/>
                  <a:pt x="4072" y="2429"/>
                  <a:pt x="4404" y="2537"/>
                </a:cubicBezTo>
                <a:lnTo>
                  <a:pt x="4686" y="2537"/>
                </a:lnTo>
                <a:cubicBezTo>
                  <a:pt x="4288" y="2384"/>
                  <a:pt x="3842" y="2254"/>
                  <a:pt x="3177" y="2254"/>
                </a:cubicBezTo>
                <a:cubicBezTo>
                  <a:pt x="2512" y="2254"/>
                  <a:pt x="2067" y="2384"/>
                  <a:pt x="1668" y="2537"/>
                </a:cubicBezTo>
                <a:close/>
                <a:moveTo>
                  <a:pt x="8317" y="2129"/>
                </a:moveTo>
                <a:lnTo>
                  <a:pt x="8317" y="2129"/>
                </a:lnTo>
                <a:lnTo>
                  <a:pt x="8485" y="2537"/>
                </a:lnTo>
                <a:lnTo>
                  <a:pt x="8383" y="2537"/>
                </a:lnTo>
                <a:lnTo>
                  <a:pt x="8281" y="2291"/>
                </a:lnTo>
                <a:cubicBezTo>
                  <a:pt x="8177" y="2384"/>
                  <a:pt x="8065" y="2466"/>
                  <a:pt x="7946" y="2537"/>
                </a:cubicBezTo>
                <a:lnTo>
                  <a:pt x="7748" y="2537"/>
                </a:lnTo>
                <a:cubicBezTo>
                  <a:pt x="7947" y="2434"/>
                  <a:pt x="8137" y="2298"/>
                  <a:pt x="8317" y="2129"/>
                </a:cubicBez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953EBE-000A-4847-AECD-FAA20C0B0545}"/>
              </a:ext>
            </a:extLst>
          </p:cNvPr>
          <p:cNvSpPr txBox="1">
            <a:spLocks/>
          </p:cNvSpPr>
          <p:nvPr userDrawn="1"/>
        </p:nvSpPr>
        <p:spPr>
          <a:xfrm>
            <a:off x="609442" y="1654041"/>
            <a:ext cx="5302985" cy="72738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66" spc="-80" baseline="0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C8422-08BB-9643-8698-4BD671D332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2552345"/>
            <a:ext cx="5302985" cy="335484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333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SzPct val="120000"/>
              <a:buFont typeface="Arial" pitchFamily="34" charset="0"/>
              <a:buNone/>
              <a:defRPr sz="1333">
                <a:solidFill>
                  <a:schemeClr val="tx1"/>
                </a:solidFill>
              </a:defRPr>
            </a:lvl2pPr>
            <a:lvl3pPr marL="234637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3pPr>
            <a:lvl4pPr marL="454038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4pPr>
            <a:lvl5pPr marL="685629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5pPr>
            <a:lvl6pPr marL="917219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6pPr>
            <a:lvl7pPr marL="1136620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7pPr>
            <a:lvl8pPr marL="1368210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8pPr>
            <a:lvl9pPr marL="1599800" indent="0">
              <a:lnSpc>
                <a:spcPct val="10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Optional contact information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E82B13-13AC-994D-B028-46AE92867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8785" y="6042361"/>
            <a:ext cx="2669353" cy="463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728244-1361-5F4C-B4B2-6000550B24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872" y="5907194"/>
            <a:ext cx="734053" cy="73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E8805632-84E3-CE4C-ABBB-A2841289972B}"/>
              </a:ext>
            </a:extLst>
          </p:cNvPr>
          <p:cNvSpPr>
            <a:spLocks noChangeAspect="1" noEditPoints="1"/>
          </p:cNvSpPr>
          <p:nvPr userDrawn="1"/>
        </p:nvSpPr>
        <p:spPr bwMode="hidden">
          <a:xfrm>
            <a:off x="3290983" y="4340353"/>
            <a:ext cx="8775954" cy="2513708"/>
          </a:xfrm>
          <a:custGeom>
            <a:avLst/>
            <a:gdLst>
              <a:gd name="T0" fmla="*/ 1026 w 8880"/>
              <a:gd name="T1" fmla="*/ 2537 h 2537"/>
              <a:gd name="T2" fmla="*/ 3177 w 8880"/>
              <a:gd name="T3" fmla="*/ 2109 h 2537"/>
              <a:gd name="T4" fmla="*/ 5328 w 8880"/>
              <a:gd name="T5" fmla="*/ 2537 h 2537"/>
              <a:gd name="T6" fmla="*/ 1026 w 8880"/>
              <a:gd name="T7" fmla="*/ 2537 h 2537"/>
              <a:gd name="T8" fmla="*/ 551 w 8880"/>
              <a:gd name="T9" fmla="*/ 2537 h 2537"/>
              <a:gd name="T10" fmla="*/ 5803 w 8880"/>
              <a:gd name="T11" fmla="*/ 2537 h 2537"/>
              <a:gd name="T12" fmla="*/ 5126 w 8880"/>
              <a:gd name="T13" fmla="*/ 2193 h 2537"/>
              <a:gd name="T14" fmla="*/ 5819 w 8880"/>
              <a:gd name="T15" fmla="*/ 2312 h 2537"/>
              <a:gd name="T16" fmla="*/ 6076 w 8880"/>
              <a:gd name="T17" fmla="*/ 2292 h 2537"/>
              <a:gd name="T18" fmla="*/ 6885 w 8880"/>
              <a:gd name="T19" fmla="*/ 2134 h 2537"/>
              <a:gd name="T20" fmla="*/ 7084 w 8880"/>
              <a:gd name="T21" fmla="*/ 2023 h 2537"/>
              <a:gd name="T22" fmla="*/ 7328 w 8880"/>
              <a:gd name="T23" fmla="*/ 1658 h 2537"/>
              <a:gd name="T24" fmla="*/ 7967 w 8880"/>
              <a:gd name="T25" fmla="*/ 1152 h 2537"/>
              <a:gd name="T26" fmla="*/ 7308 w 8880"/>
              <a:gd name="T27" fmla="*/ 767 h 2537"/>
              <a:gd name="T28" fmla="*/ 8655 w 8880"/>
              <a:gd name="T29" fmla="*/ 767 h 2537"/>
              <a:gd name="T30" fmla="*/ 7358 w 8880"/>
              <a:gd name="T31" fmla="*/ 2537 h 2537"/>
              <a:gd name="T32" fmla="*/ 8779 w 8880"/>
              <a:gd name="T33" fmla="*/ 2537 h 2537"/>
              <a:gd name="T34" fmla="*/ 8531 w 8880"/>
              <a:gd name="T35" fmla="*/ 1602 h 2537"/>
              <a:gd name="T36" fmla="*/ 8750 w 8880"/>
              <a:gd name="T37" fmla="*/ 767 h 2537"/>
              <a:gd name="T38" fmla="*/ 8750 w 8880"/>
              <a:gd name="T39" fmla="*/ 766 h 2537"/>
              <a:gd name="T40" fmla="*/ 7214 w 8880"/>
              <a:gd name="T41" fmla="*/ 767 h 2537"/>
              <a:gd name="T42" fmla="*/ 7328 w 8880"/>
              <a:gd name="T43" fmla="*/ 1564 h 2537"/>
              <a:gd name="T44" fmla="*/ 6553 w 8880"/>
              <a:gd name="T45" fmla="*/ 1470 h 2537"/>
              <a:gd name="T46" fmla="*/ 6728 w 8880"/>
              <a:gd name="T47" fmla="*/ 2030 h 2537"/>
              <a:gd name="T48" fmla="*/ 5637 w 8880"/>
              <a:gd name="T49" fmla="*/ 1694 h 2537"/>
              <a:gd name="T50" fmla="*/ 5695 w 8880"/>
              <a:gd name="T51" fmla="*/ 2144 h 2537"/>
              <a:gd name="T52" fmla="*/ 4646 w 8880"/>
              <a:gd name="T53" fmla="*/ 1410 h 2537"/>
              <a:gd name="T54" fmla="*/ 4777 w 8880"/>
              <a:gd name="T55" fmla="*/ 2054 h 2537"/>
              <a:gd name="T56" fmla="*/ 1225 w 8880"/>
              <a:gd name="T57" fmla="*/ 2195 h 2537"/>
              <a:gd name="T58" fmla="*/ 551 w 8880"/>
              <a:gd name="T59" fmla="*/ 2537 h 2537"/>
              <a:gd name="T60" fmla="*/ 4950 w 8880"/>
              <a:gd name="T61" fmla="*/ 1685 h 2537"/>
              <a:gd name="T62" fmla="*/ 4844 w 8880"/>
              <a:gd name="T63" fmla="*/ 1675 h 2537"/>
              <a:gd name="T64" fmla="*/ 5166 w 8880"/>
              <a:gd name="T65" fmla="*/ 2095 h 2537"/>
              <a:gd name="T66" fmla="*/ 4950 w 8880"/>
              <a:gd name="T67" fmla="*/ 1685 h 2537"/>
              <a:gd name="T68" fmla="*/ 6017 w 8880"/>
              <a:gd name="T69" fmla="*/ 1963 h 2537"/>
              <a:gd name="T70" fmla="*/ 5831 w 8880"/>
              <a:gd name="T71" fmla="*/ 1893 h 2537"/>
              <a:gd name="T72" fmla="*/ 5952 w 8880"/>
              <a:gd name="T73" fmla="*/ 2032 h 2537"/>
              <a:gd name="T74" fmla="*/ 8509 w 8880"/>
              <a:gd name="T75" fmla="*/ 766 h 2537"/>
              <a:gd name="T76" fmla="*/ 7454 w 8880"/>
              <a:gd name="T77" fmla="*/ 767 h 2537"/>
              <a:gd name="T78" fmla="*/ 8029 w 8880"/>
              <a:gd name="T79" fmla="*/ 767 h 2537"/>
              <a:gd name="T80" fmla="*/ 7934 w 8880"/>
              <a:gd name="T81" fmla="*/ 719 h 2537"/>
              <a:gd name="T82" fmla="*/ 7741 w 8880"/>
              <a:gd name="T83" fmla="*/ 959 h 2537"/>
              <a:gd name="T84" fmla="*/ 7982 w 8880"/>
              <a:gd name="T85" fmla="*/ 333 h 2537"/>
              <a:gd name="T86" fmla="*/ 7434 w 8880"/>
              <a:gd name="T87" fmla="*/ 2173 h 2537"/>
              <a:gd name="T88" fmla="*/ 7767 w 8880"/>
              <a:gd name="T89" fmla="*/ 1646 h 2537"/>
              <a:gd name="T90" fmla="*/ 6788 w 8880"/>
              <a:gd name="T91" fmla="*/ 1670 h 2537"/>
              <a:gd name="T92" fmla="*/ 6782 w 8880"/>
              <a:gd name="T93" fmla="*/ 1775 h 2537"/>
              <a:gd name="T94" fmla="*/ 8269 w 8880"/>
              <a:gd name="T95" fmla="*/ 767 h 2537"/>
              <a:gd name="T96" fmla="*/ 7694 w 8880"/>
              <a:gd name="T97" fmla="*/ 767 h 2537"/>
              <a:gd name="T98" fmla="*/ 7789 w 8880"/>
              <a:gd name="T99" fmla="*/ 814 h 2537"/>
              <a:gd name="T100" fmla="*/ 7982 w 8880"/>
              <a:gd name="T101" fmla="*/ 574 h 2537"/>
              <a:gd name="T102" fmla="*/ 7767 w 8880"/>
              <a:gd name="T103" fmla="*/ 1646 h 2537"/>
              <a:gd name="T104" fmla="*/ 1668 w 8880"/>
              <a:gd name="T105" fmla="*/ 2537 h 2537"/>
              <a:gd name="T106" fmla="*/ 3177 w 8880"/>
              <a:gd name="T107" fmla="*/ 2349 h 2537"/>
              <a:gd name="T108" fmla="*/ 4686 w 8880"/>
              <a:gd name="T109" fmla="*/ 2537 h 2537"/>
              <a:gd name="T110" fmla="*/ 1668 w 8880"/>
              <a:gd name="T111" fmla="*/ 2537 h 2537"/>
              <a:gd name="T112" fmla="*/ 8317 w 8880"/>
              <a:gd name="T113" fmla="*/ 2129 h 2537"/>
              <a:gd name="T114" fmla="*/ 8383 w 8880"/>
              <a:gd name="T115" fmla="*/ 2537 h 2537"/>
              <a:gd name="T116" fmla="*/ 7946 w 8880"/>
              <a:gd name="T117" fmla="*/ 2537 h 2537"/>
              <a:gd name="T118" fmla="*/ 8317 w 8880"/>
              <a:gd name="T119" fmla="*/ 2129 h 2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880" h="2537">
                <a:moveTo>
                  <a:pt x="1026" y="2537"/>
                </a:moveTo>
                <a:lnTo>
                  <a:pt x="1026" y="2537"/>
                </a:lnTo>
                <a:lnTo>
                  <a:pt x="1280" y="2537"/>
                </a:lnTo>
                <a:cubicBezTo>
                  <a:pt x="1783" y="2330"/>
                  <a:pt x="2286" y="2109"/>
                  <a:pt x="3177" y="2109"/>
                </a:cubicBezTo>
                <a:cubicBezTo>
                  <a:pt x="4068" y="2109"/>
                  <a:pt x="4571" y="2330"/>
                  <a:pt x="5074" y="2537"/>
                </a:cubicBezTo>
                <a:lnTo>
                  <a:pt x="5328" y="2537"/>
                </a:lnTo>
                <a:cubicBezTo>
                  <a:pt x="4739" y="2310"/>
                  <a:pt x="4220" y="2014"/>
                  <a:pt x="3177" y="2014"/>
                </a:cubicBezTo>
                <a:cubicBezTo>
                  <a:pt x="2134" y="2014"/>
                  <a:pt x="1616" y="2310"/>
                  <a:pt x="1026" y="2537"/>
                </a:cubicBezTo>
                <a:close/>
                <a:moveTo>
                  <a:pt x="551" y="2537"/>
                </a:moveTo>
                <a:lnTo>
                  <a:pt x="551" y="2537"/>
                </a:lnTo>
                <a:cubicBezTo>
                  <a:pt x="1357" y="2323"/>
                  <a:pt x="1850" y="1865"/>
                  <a:pt x="3177" y="1865"/>
                </a:cubicBezTo>
                <a:cubicBezTo>
                  <a:pt x="4504" y="1865"/>
                  <a:pt x="4997" y="2323"/>
                  <a:pt x="5803" y="2537"/>
                </a:cubicBezTo>
                <a:lnTo>
                  <a:pt x="6355" y="2537"/>
                </a:lnTo>
                <a:cubicBezTo>
                  <a:pt x="5856" y="2494"/>
                  <a:pt x="5499" y="2347"/>
                  <a:pt x="5126" y="2193"/>
                </a:cubicBezTo>
                <a:cubicBezTo>
                  <a:pt x="4805" y="2061"/>
                  <a:pt x="4743" y="1856"/>
                  <a:pt x="4741" y="1506"/>
                </a:cubicBezTo>
                <a:cubicBezTo>
                  <a:pt x="5184" y="1543"/>
                  <a:pt x="5285" y="2106"/>
                  <a:pt x="5819" y="2312"/>
                </a:cubicBezTo>
                <a:cubicBezTo>
                  <a:pt x="5988" y="2382"/>
                  <a:pt x="6169" y="2413"/>
                  <a:pt x="6336" y="2426"/>
                </a:cubicBezTo>
                <a:cubicBezTo>
                  <a:pt x="6245" y="2391"/>
                  <a:pt x="6158" y="2346"/>
                  <a:pt x="6076" y="2292"/>
                </a:cubicBezTo>
                <a:cubicBezTo>
                  <a:pt x="5858" y="2243"/>
                  <a:pt x="5737" y="2200"/>
                  <a:pt x="5732" y="1790"/>
                </a:cubicBezTo>
                <a:cubicBezTo>
                  <a:pt x="6266" y="1807"/>
                  <a:pt x="6287" y="2134"/>
                  <a:pt x="6885" y="2134"/>
                </a:cubicBezTo>
                <a:cubicBezTo>
                  <a:pt x="7071" y="2134"/>
                  <a:pt x="7249" y="2097"/>
                  <a:pt x="7411" y="2031"/>
                </a:cubicBezTo>
                <a:cubicBezTo>
                  <a:pt x="7310" y="2043"/>
                  <a:pt x="7212" y="2044"/>
                  <a:pt x="7084" y="2023"/>
                </a:cubicBezTo>
                <a:cubicBezTo>
                  <a:pt x="6781" y="2069"/>
                  <a:pt x="6661" y="1870"/>
                  <a:pt x="6649" y="1565"/>
                </a:cubicBezTo>
                <a:cubicBezTo>
                  <a:pt x="6966" y="1573"/>
                  <a:pt x="7084" y="1658"/>
                  <a:pt x="7328" y="1658"/>
                </a:cubicBezTo>
                <a:cubicBezTo>
                  <a:pt x="7568" y="1658"/>
                  <a:pt x="7788" y="1505"/>
                  <a:pt x="7918" y="1249"/>
                </a:cubicBezTo>
                <a:lnTo>
                  <a:pt x="7967" y="1152"/>
                </a:lnTo>
                <a:lnTo>
                  <a:pt x="7862" y="1183"/>
                </a:lnTo>
                <a:cubicBezTo>
                  <a:pt x="7585" y="1263"/>
                  <a:pt x="7308" y="1054"/>
                  <a:pt x="7308" y="767"/>
                </a:cubicBezTo>
                <a:cubicBezTo>
                  <a:pt x="7308" y="395"/>
                  <a:pt x="7610" y="93"/>
                  <a:pt x="7982" y="93"/>
                </a:cubicBezTo>
                <a:cubicBezTo>
                  <a:pt x="8353" y="93"/>
                  <a:pt x="8655" y="395"/>
                  <a:pt x="8655" y="767"/>
                </a:cubicBezTo>
                <a:cubicBezTo>
                  <a:pt x="8655" y="1678"/>
                  <a:pt x="7887" y="2431"/>
                  <a:pt x="6900" y="2537"/>
                </a:cubicBezTo>
                <a:lnTo>
                  <a:pt x="7358" y="2537"/>
                </a:lnTo>
                <a:cubicBezTo>
                  <a:pt x="7828" y="2387"/>
                  <a:pt x="8221" y="2089"/>
                  <a:pt x="8468" y="1706"/>
                </a:cubicBezTo>
                <a:lnTo>
                  <a:pt x="8779" y="2537"/>
                </a:lnTo>
                <a:lnTo>
                  <a:pt x="8880" y="2537"/>
                </a:lnTo>
                <a:lnTo>
                  <a:pt x="8531" y="1602"/>
                </a:lnTo>
                <a:cubicBezTo>
                  <a:pt x="8670" y="1350"/>
                  <a:pt x="8749" y="1067"/>
                  <a:pt x="8750" y="767"/>
                </a:cubicBezTo>
                <a:lnTo>
                  <a:pt x="8750" y="767"/>
                </a:lnTo>
                <a:lnTo>
                  <a:pt x="8750" y="766"/>
                </a:lnTo>
                <a:lnTo>
                  <a:pt x="8750" y="766"/>
                </a:lnTo>
                <a:cubicBezTo>
                  <a:pt x="8749" y="343"/>
                  <a:pt x="8405" y="0"/>
                  <a:pt x="7982" y="0"/>
                </a:cubicBezTo>
                <a:cubicBezTo>
                  <a:pt x="7558" y="0"/>
                  <a:pt x="7214" y="343"/>
                  <a:pt x="7214" y="767"/>
                </a:cubicBezTo>
                <a:cubicBezTo>
                  <a:pt x="7214" y="1073"/>
                  <a:pt x="7475" y="1317"/>
                  <a:pt x="7783" y="1293"/>
                </a:cubicBezTo>
                <a:cubicBezTo>
                  <a:pt x="7669" y="1464"/>
                  <a:pt x="7504" y="1564"/>
                  <a:pt x="7328" y="1564"/>
                </a:cubicBezTo>
                <a:cubicBezTo>
                  <a:pt x="7089" y="1564"/>
                  <a:pt x="6965" y="1470"/>
                  <a:pt x="6600" y="1470"/>
                </a:cubicBezTo>
                <a:lnTo>
                  <a:pt x="6553" y="1470"/>
                </a:lnTo>
                <a:lnTo>
                  <a:pt x="6553" y="1517"/>
                </a:lnTo>
                <a:cubicBezTo>
                  <a:pt x="6553" y="1752"/>
                  <a:pt x="6614" y="1929"/>
                  <a:pt x="6728" y="2030"/>
                </a:cubicBezTo>
                <a:cubicBezTo>
                  <a:pt x="6299" y="1976"/>
                  <a:pt x="6239" y="1694"/>
                  <a:pt x="5684" y="1694"/>
                </a:cubicBezTo>
                <a:lnTo>
                  <a:pt x="5637" y="1694"/>
                </a:lnTo>
                <a:lnTo>
                  <a:pt x="5637" y="1742"/>
                </a:lnTo>
                <a:cubicBezTo>
                  <a:pt x="5637" y="1885"/>
                  <a:pt x="5644" y="2029"/>
                  <a:pt x="5695" y="2144"/>
                </a:cubicBezTo>
                <a:cubicBezTo>
                  <a:pt x="5303" y="1896"/>
                  <a:pt x="5177" y="1410"/>
                  <a:pt x="4693" y="1410"/>
                </a:cubicBezTo>
                <a:lnTo>
                  <a:pt x="4646" y="1410"/>
                </a:lnTo>
                <a:lnTo>
                  <a:pt x="4646" y="1457"/>
                </a:lnTo>
                <a:cubicBezTo>
                  <a:pt x="4646" y="1642"/>
                  <a:pt x="4647" y="1873"/>
                  <a:pt x="4777" y="2054"/>
                </a:cubicBezTo>
                <a:cubicBezTo>
                  <a:pt x="4366" y="1899"/>
                  <a:pt x="3892" y="1770"/>
                  <a:pt x="3177" y="1770"/>
                </a:cubicBezTo>
                <a:cubicBezTo>
                  <a:pt x="2252" y="1770"/>
                  <a:pt x="1730" y="1986"/>
                  <a:pt x="1225" y="2195"/>
                </a:cubicBezTo>
                <a:cubicBezTo>
                  <a:pt x="853" y="2348"/>
                  <a:pt x="498" y="2494"/>
                  <a:pt x="0" y="2537"/>
                </a:cubicBezTo>
                <a:lnTo>
                  <a:pt x="551" y="2537"/>
                </a:lnTo>
                <a:close/>
                <a:moveTo>
                  <a:pt x="4950" y="1685"/>
                </a:moveTo>
                <a:lnTo>
                  <a:pt x="4950" y="1685"/>
                </a:lnTo>
                <a:cubicBezTo>
                  <a:pt x="4915" y="1658"/>
                  <a:pt x="4879" y="1638"/>
                  <a:pt x="4839" y="1623"/>
                </a:cubicBezTo>
                <a:cubicBezTo>
                  <a:pt x="4841" y="1641"/>
                  <a:pt x="4842" y="1658"/>
                  <a:pt x="4844" y="1675"/>
                </a:cubicBezTo>
                <a:cubicBezTo>
                  <a:pt x="4906" y="1825"/>
                  <a:pt x="4997" y="1958"/>
                  <a:pt x="5110" y="2072"/>
                </a:cubicBezTo>
                <a:cubicBezTo>
                  <a:pt x="5128" y="2079"/>
                  <a:pt x="5148" y="2087"/>
                  <a:pt x="5166" y="2095"/>
                </a:cubicBezTo>
                <a:cubicBezTo>
                  <a:pt x="5255" y="2131"/>
                  <a:pt x="5343" y="2168"/>
                  <a:pt x="5432" y="2202"/>
                </a:cubicBezTo>
                <a:cubicBezTo>
                  <a:pt x="5223" y="2082"/>
                  <a:pt x="5052" y="1903"/>
                  <a:pt x="4950" y="1685"/>
                </a:cubicBezTo>
                <a:close/>
                <a:moveTo>
                  <a:pt x="6017" y="1963"/>
                </a:moveTo>
                <a:lnTo>
                  <a:pt x="6017" y="1963"/>
                </a:lnTo>
                <a:cubicBezTo>
                  <a:pt x="6008" y="1955"/>
                  <a:pt x="5995" y="1942"/>
                  <a:pt x="5981" y="1926"/>
                </a:cubicBezTo>
                <a:cubicBezTo>
                  <a:pt x="5936" y="1912"/>
                  <a:pt x="5888" y="1900"/>
                  <a:pt x="5831" y="1893"/>
                </a:cubicBezTo>
                <a:cubicBezTo>
                  <a:pt x="5831" y="1893"/>
                  <a:pt x="5831" y="1894"/>
                  <a:pt x="5831" y="1894"/>
                </a:cubicBezTo>
                <a:cubicBezTo>
                  <a:pt x="5882" y="1965"/>
                  <a:pt x="5942" y="2022"/>
                  <a:pt x="5952" y="2032"/>
                </a:cubicBezTo>
                <a:cubicBezTo>
                  <a:pt x="6348" y="2409"/>
                  <a:pt x="6915" y="2499"/>
                  <a:pt x="7471" y="2260"/>
                </a:cubicBezTo>
                <a:cubicBezTo>
                  <a:pt x="8092" y="1994"/>
                  <a:pt x="8509" y="1394"/>
                  <a:pt x="8509" y="766"/>
                </a:cubicBezTo>
                <a:cubicBezTo>
                  <a:pt x="8509" y="476"/>
                  <a:pt x="8273" y="239"/>
                  <a:pt x="7982" y="239"/>
                </a:cubicBezTo>
                <a:cubicBezTo>
                  <a:pt x="7691" y="239"/>
                  <a:pt x="7454" y="476"/>
                  <a:pt x="7454" y="767"/>
                </a:cubicBezTo>
                <a:cubicBezTo>
                  <a:pt x="7454" y="925"/>
                  <a:pt x="7583" y="1054"/>
                  <a:pt x="7741" y="1054"/>
                </a:cubicBezTo>
                <a:cubicBezTo>
                  <a:pt x="7900" y="1054"/>
                  <a:pt x="8029" y="925"/>
                  <a:pt x="8029" y="767"/>
                </a:cubicBezTo>
                <a:lnTo>
                  <a:pt x="8029" y="719"/>
                </a:lnTo>
                <a:lnTo>
                  <a:pt x="7934" y="719"/>
                </a:lnTo>
                <a:lnTo>
                  <a:pt x="7934" y="767"/>
                </a:lnTo>
                <a:cubicBezTo>
                  <a:pt x="7934" y="873"/>
                  <a:pt x="7848" y="959"/>
                  <a:pt x="7741" y="959"/>
                </a:cubicBezTo>
                <a:cubicBezTo>
                  <a:pt x="7635" y="959"/>
                  <a:pt x="7548" y="873"/>
                  <a:pt x="7548" y="767"/>
                </a:cubicBezTo>
                <a:cubicBezTo>
                  <a:pt x="7548" y="528"/>
                  <a:pt x="7743" y="333"/>
                  <a:pt x="7982" y="333"/>
                </a:cubicBezTo>
                <a:cubicBezTo>
                  <a:pt x="8220" y="333"/>
                  <a:pt x="8415" y="528"/>
                  <a:pt x="8415" y="767"/>
                </a:cubicBezTo>
                <a:cubicBezTo>
                  <a:pt x="8415" y="1356"/>
                  <a:pt x="8021" y="1922"/>
                  <a:pt x="7434" y="2173"/>
                </a:cubicBezTo>
                <a:cubicBezTo>
                  <a:pt x="6918" y="2395"/>
                  <a:pt x="6389" y="2316"/>
                  <a:pt x="6017" y="1963"/>
                </a:cubicBezTo>
                <a:close/>
                <a:moveTo>
                  <a:pt x="7767" y="1646"/>
                </a:moveTo>
                <a:lnTo>
                  <a:pt x="7767" y="1646"/>
                </a:lnTo>
                <a:cubicBezTo>
                  <a:pt x="7417" y="1903"/>
                  <a:pt x="6998" y="1798"/>
                  <a:pt x="6788" y="1670"/>
                </a:cubicBezTo>
                <a:cubicBezTo>
                  <a:pt x="6776" y="1669"/>
                  <a:pt x="6765" y="1667"/>
                  <a:pt x="6753" y="1666"/>
                </a:cubicBezTo>
                <a:cubicBezTo>
                  <a:pt x="6760" y="1707"/>
                  <a:pt x="6769" y="1743"/>
                  <a:pt x="6782" y="1775"/>
                </a:cubicBezTo>
                <a:cubicBezTo>
                  <a:pt x="7085" y="1938"/>
                  <a:pt x="7503" y="1957"/>
                  <a:pt x="7823" y="1723"/>
                </a:cubicBezTo>
                <a:cubicBezTo>
                  <a:pt x="8102" y="1518"/>
                  <a:pt x="8269" y="1160"/>
                  <a:pt x="8269" y="767"/>
                </a:cubicBezTo>
                <a:cubicBezTo>
                  <a:pt x="8269" y="608"/>
                  <a:pt x="8140" y="479"/>
                  <a:pt x="7982" y="479"/>
                </a:cubicBezTo>
                <a:cubicBezTo>
                  <a:pt x="7823" y="479"/>
                  <a:pt x="7694" y="608"/>
                  <a:pt x="7694" y="767"/>
                </a:cubicBezTo>
                <a:lnTo>
                  <a:pt x="7694" y="814"/>
                </a:lnTo>
                <a:lnTo>
                  <a:pt x="7789" y="814"/>
                </a:lnTo>
                <a:lnTo>
                  <a:pt x="7789" y="767"/>
                </a:lnTo>
                <a:cubicBezTo>
                  <a:pt x="7789" y="660"/>
                  <a:pt x="7875" y="574"/>
                  <a:pt x="7982" y="574"/>
                </a:cubicBezTo>
                <a:cubicBezTo>
                  <a:pt x="8088" y="574"/>
                  <a:pt x="8174" y="660"/>
                  <a:pt x="8174" y="767"/>
                </a:cubicBezTo>
                <a:cubicBezTo>
                  <a:pt x="8174" y="1130"/>
                  <a:pt x="8022" y="1459"/>
                  <a:pt x="7767" y="1646"/>
                </a:cubicBezTo>
                <a:close/>
                <a:moveTo>
                  <a:pt x="1668" y="2537"/>
                </a:moveTo>
                <a:lnTo>
                  <a:pt x="1668" y="2537"/>
                </a:lnTo>
                <a:lnTo>
                  <a:pt x="1950" y="2537"/>
                </a:lnTo>
                <a:cubicBezTo>
                  <a:pt x="2282" y="2429"/>
                  <a:pt x="2664" y="2349"/>
                  <a:pt x="3177" y="2349"/>
                </a:cubicBezTo>
                <a:cubicBezTo>
                  <a:pt x="3690" y="2349"/>
                  <a:pt x="4072" y="2429"/>
                  <a:pt x="4404" y="2537"/>
                </a:cubicBezTo>
                <a:lnTo>
                  <a:pt x="4686" y="2537"/>
                </a:lnTo>
                <a:cubicBezTo>
                  <a:pt x="4288" y="2384"/>
                  <a:pt x="3842" y="2254"/>
                  <a:pt x="3177" y="2254"/>
                </a:cubicBezTo>
                <a:cubicBezTo>
                  <a:pt x="2512" y="2254"/>
                  <a:pt x="2067" y="2384"/>
                  <a:pt x="1668" y="2537"/>
                </a:cubicBezTo>
                <a:close/>
                <a:moveTo>
                  <a:pt x="8317" y="2129"/>
                </a:moveTo>
                <a:lnTo>
                  <a:pt x="8317" y="2129"/>
                </a:lnTo>
                <a:lnTo>
                  <a:pt x="8485" y="2537"/>
                </a:lnTo>
                <a:lnTo>
                  <a:pt x="8383" y="2537"/>
                </a:lnTo>
                <a:lnTo>
                  <a:pt x="8281" y="2291"/>
                </a:lnTo>
                <a:cubicBezTo>
                  <a:pt x="8177" y="2384"/>
                  <a:pt x="8065" y="2466"/>
                  <a:pt x="7946" y="2537"/>
                </a:cubicBezTo>
                <a:lnTo>
                  <a:pt x="7748" y="2537"/>
                </a:lnTo>
                <a:cubicBezTo>
                  <a:pt x="7947" y="2434"/>
                  <a:pt x="8137" y="2298"/>
                  <a:pt x="8317" y="2129"/>
                </a:cubicBezTo>
                <a:close/>
              </a:path>
            </a:pathLst>
          </a:custGeom>
          <a:solidFill>
            <a:srgbClr val="006F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2399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953EBE-000A-4847-AECD-FAA20C0B0545}"/>
              </a:ext>
            </a:extLst>
          </p:cNvPr>
          <p:cNvSpPr txBox="1">
            <a:spLocks/>
          </p:cNvSpPr>
          <p:nvPr userDrawn="1"/>
        </p:nvSpPr>
        <p:spPr>
          <a:xfrm>
            <a:off x="609442" y="1654041"/>
            <a:ext cx="5302985" cy="72738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66" spc="-80" baseline="0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D7505-3A56-974B-9FD0-1C9DD6BE92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8785" y="6042360"/>
            <a:ext cx="2669353" cy="4639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728244-1361-5F4C-B4B2-6000550B24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872" y="5907194"/>
            <a:ext cx="734053" cy="73424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C8422-08BB-9643-8698-4BD671D332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441" y="2552345"/>
            <a:ext cx="5302985" cy="335484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333">
                <a:solidFill>
                  <a:schemeClr val="bg2"/>
                </a:solidFill>
              </a:defRPr>
            </a:lvl1pPr>
            <a:lvl2pPr marL="0" indent="-228543">
              <a:lnSpc>
                <a:spcPct val="100000"/>
              </a:lnSpc>
              <a:spcBef>
                <a:spcPts val="0"/>
              </a:spcBef>
              <a:buSzPct val="120000"/>
              <a:buFont typeface="Arial" pitchFamily="34" charset="0"/>
              <a:buChar char="▪"/>
              <a:defRPr sz="1333">
                <a:solidFill>
                  <a:schemeClr val="bg2"/>
                </a:solidFill>
              </a:defRPr>
            </a:lvl2pPr>
            <a:lvl3pPr marL="463180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3pPr>
            <a:lvl4pPr marL="682581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4pPr>
            <a:lvl5pPr marL="914171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5pPr>
            <a:lvl6pPr marL="1145761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6pPr>
            <a:lvl7pPr marL="1365163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7pPr>
            <a:lvl8pPr marL="1596753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8pPr>
            <a:lvl9pPr marL="1828343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Optional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25909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5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4554084-44FE-43B6-885D-034DA62DB9E3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1999" cy="68603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08FED-0359-6A45-8A9C-E946B719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48641"/>
            <a:ext cx="10969943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DB908-AC83-8040-9BEE-F0D0260A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1645920"/>
            <a:ext cx="10969943" cy="4267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89777B4-3265-5B40-8D1C-2A120F13E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9943" y="6128511"/>
            <a:ext cx="609441" cy="3064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fld id="{E59C716A-E560-2D44-8739-72D446B232A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D66A72-7A1C-4AA2-A42F-948EFFB089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20128"/>
          <a:stretch/>
        </p:blipFill>
        <p:spPr>
          <a:xfrm>
            <a:off x="562986" y="5913120"/>
            <a:ext cx="1357569" cy="73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5" r:id="rId21"/>
    <p:sldLayoutId id="2147483946" r:id="rId22"/>
    <p:sldLayoutId id="2147483947" r:id="rId23"/>
    <p:sldLayoutId id="2147483941" r:id="rId24"/>
    <p:sldLayoutId id="2147483948" r:id="rId25"/>
    <p:sldLayoutId id="2147483949" r:id="rId26"/>
    <p:sldLayoutId id="2147483951" r:id="rId27"/>
    <p:sldLayoutId id="2147483950" r:id="rId28"/>
    <p:sldLayoutId id="2147483942" r:id="rId29"/>
    <p:sldLayoutId id="2147483943" r:id="rId30"/>
    <p:sldLayoutId id="2147483944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171" rtl="0" eaLnBrk="1" latinLnBrk="0" hangingPunct="1">
        <a:lnSpc>
          <a:spcPct val="90000"/>
        </a:lnSpc>
        <a:spcBef>
          <a:spcPct val="0"/>
        </a:spcBef>
        <a:buNone/>
        <a:defRPr sz="3199" kern="1200" spc="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1" rtl="0" eaLnBrk="1" latinLnBrk="0" hangingPunct="1">
        <a:lnSpc>
          <a:spcPct val="120000"/>
        </a:lnSpc>
        <a:spcBef>
          <a:spcPts val="1200"/>
        </a:spcBef>
        <a:buSzPct val="120000"/>
        <a:buFont typeface="Arial" panose="020B0604020202020204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63180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2581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171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5761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5163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6753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343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9933" indent="-228543" algn="l" defTabSz="914171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58">
          <p15:clr>
            <a:srgbClr val="F26B43"/>
          </p15:clr>
        </p15:guide>
        <p15:guide id="2" pos="369" userDrawn="1">
          <p15:clr>
            <a:srgbClr val="F26B43"/>
          </p15:clr>
        </p15:guide>
        <p15:guide id="4" orient="horz" pos="776">
          <p15:clr>
            <a:srgbClr val="F26B43"/>
          </p15:clr>
        </p15:guide>
        <p15:guide id="11" pos="3839" userDrawn="1">
          <p15:clr>
            <a:srgbClr val="F26B43"/>
          </p15:clr>
        </p15:guide>
        <p15:guide id="14" orient="horz" pos="2795" userDrawn="1">
          <p15:clr>
            <a:srgbClr val="F26B43"/>
          </p15:clr>
        </p15:guide>
        <p15:guide id="17" pos="7309" userDrawn="1">
          <p15:clr>
            <a:srgbClr val="F26B43"/>
          </p15:clr>
        </p15:guide>
        <p15:guide id="1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riminologiaempresarial.blog/" TargetMode="Externa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png"/><Relationship Id="rId4" Type="http://schemas.openxmlformats.org/officeDocument/2006/relationships/hyperlink" Target="http://www.criminologiadinamica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BDA6876-2381-48D6-A7E3-DE8BD668528D}"/>
              </a:ext>
            </a:extLst>
          </p:cNvPr>
          <p:cNvSpPr txBox="1">
            <a:spLocks/>
          </p:cNvSpPr>
          <p:nvPr/>
        </p:nvSpPr>
        <p:spPr>
          <a:xfrm>
            <a:off x="1522412" y="3825044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 b="1" cap="all" baseline="0">
                <a:solidFill>
                  <a:srgbClr val="2BC0C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4400" dirty="0">
                <a:solidFill>
                  <a:schemeClr val="accent1"/>
                </a:solidFill>
              </a:rPr>
              <a:t>La victimología en el sector privado </a:t>
            </a:r>
          </a:p>
          <a:p>
            <a:r>
              <a:rPr lang="es-ES" sz="2000" b="0" i="1" dirty="0" err="1">
                <a:solidFill>
                  <a:srgbClr val="006FCF"/>
                </a:solidFill>
                <a:latin typeface="+mn-lt"/>
              </a:rPr>
              <a:t>Victimology</a:t>
            </a:r>
            <a:r>
              <a:rPr lang="es-ES" sz="2000" b="0" i="1" dirty="0">
                <a:solidFill>
                  <a:srgbClr val="006FCF"/>
                </a:solidFill>
                <a:latin typeface="+mn-lt"/>
              </a:rPr>
              <a:t> in </a:t>
            </a:r>
            <a:r>
              <a:rPr lang="es-ES" sz="2000" b="0" i="1" dirty="0" err="1">
                <a:solidFill>
                  <a:srgbClr val="006FCF"/>
                </a:solidFill>
                <a:latin typeface="+mn-lt"/>
              </a:rPr>
              <a:t>private</a:t>
            </a:r>
            <a:r>
              <a:rPr lang="es-ES" sz="2000" b="0" i="1" dirty="0">
                <a:solidFill>
                  <a:srgbClr val="006FCF"/>
                </a:solidFill>
                <a:latin typeface="+mn-lt"/>
              </a:rPr>
              <a:t> sector</a:t>
            </a:r>
          </a:p>
          <a:p>
            <a:br>
              <a:rPr lang="es-ES" sz="4400" dirty="0">
                <a:solidFill>
                  <a:schemeClr val="accent1"/>
                </a:solidFill>
              </a:rPr>
            </a:br>
            <a:endParaRPr lang="es-ES" sz="4400" dirty="0">
              <a:solidFill>
                <a:schemeClr val="accent1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AD4AF874-A634-49F4-A0D0-DDCB5B5B6369}"/>
              </a:ext>
            </a:extLst>
          </p:cNvPr>
          <p:cNvSpPr txBox="1"/>
          <p:nvPr/>
        </p:nvSpPr>
        <p:spPr>
          <a:xfrm>
            <a:off x="2480653" y="3912912"/>
            <a:ext cx="7227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Tipología y Prevención</a:t>
            </a:r>
          </a:p>
          <a:p>
            <a:pPr algn="ctr"/>
            <a:r>
              <a:rPr lang="es-ES" i="1" dirty="0" err="1">
                <a:solidFill>
                  <a:srgbClr val="006FCF"/>
                </a:solidFill>
                <a:latin typeface="Century Gothic" panose="020B0502020202020204" pitchFamily="34" charset="0"/>
              </a:rPr>
              <a:t>Typology</a:t>
            </a:r>
            <a:r>
              <a:rPr lang="es-ES" i="1" dirty="0">
                <a:solidFill>
                  <a:srgbClr val="006FCF"/>
                </a:solidFill>
                <a:latin typeface="Century Gothic" panose="020B0502020202020204" pitchFamily="34" charset="0"/>
              </a:rPr>
              <a:t> and </a:t>
            </a:r>
            <a:r>
              <a:rPr lang="es-ES" i="1" dirty="0" err="1">
                <a:solidFill>
                  <a:srgbClr val="006FCF"/>
                </a:solidFill>
                <a:latin typeface="Century Gothic" panose="020B0502020202020204" pitchFamily="34" charset="0"/>
              </a:rPr>
              <a:t>Prevention</a:t>
            </a:r>
            <a:endParaRPr lang="es-ES" dirty="0">
              <a:solidFill>
                <a:srgbClr val="006FC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97">
            <a:extLst>
              <a:ext uri="{FF2B5EF4-FFF2-40B4-BE49-F238E27FC236}">
                <a16:creationId xmlns:a16="http://schemas.microsoft.com/office/drawing/2014/main" id="{12724BC9-F575-4B0F-A2F9-FA98E9819988}"/>
              </a:ext>
            </a:extLst>
          </p:cNvPr>
          <p:cNvSpPr/>
          <p:nvPr/>
        </p:nvSpPr>
        <p:spPr>
          <a:xfrm>
            <a:off x="790208" y="5193196"/>
            <a:ext cx="3684024" cy="828092"/>
          </a:xfrm>
          <a:prstGeom prst="rect">
            <a:avLst/>
          </a:prstGeom>
        </p:spPr>
        <p:txBody>
          <a:bodyPr wrap="square" lIns="0" anchor="ctr" anchorCtr="0">
            <a:noAutofit/>
          </a:bodyPr>
          <a:lstStyle/>
          <a:p>
            <a:endParaRPr lang="en-GB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FCCFD1-3995-4034-8DEE-7D136B60CCE2}"/>
              </a:ext>
            </a:extLst>
          </p:cNvPr>
          <p:cNvSpPr txBox="1"/>
          <p:nvPr/>
        </p:nvSpPr>
        <p:spPr>
          <a:xfrm>
            <a:off x="790208" y="5307917"/>
            <a:ext cx="3816424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600" dirty="0" err="1">
                <a:solidFill>
                  <a:schemeClr val="accent6"/>
                </a:solidFill>
              </a:rPr>
              <a:t>Begoña</a:t>
            </a:r>
            <a:r>
              <a:rPr lang="en-US" sz="1600" dirty="0">
                <a:solidFill>
                  <a:schemeClr val="accent6"/>
                </a:solidFill>
              </a:rPr>
              <a:t> Romero</a:t>
            </a:r>
          </a:p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600" dirty="0">
                <a:solidFill>
                  <a:schemeClr val="accent6"/>
                </a:solidFill>
                <a:hlinkClick r:id="rId2"/>
              </a:rPr>
              <a:t>https://criminologiaempresarial.blog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D4FD48-0C7F-4578-AD3D-495209ACC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371" y="408370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79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 nodePh="1">
                                  <p:stCondLst>
                                    <p:cond delay="3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50000" fill="hold" grpId="1" nodeType="withEffect" nodePh="1">
                                  <p:stCondLst>
                                    <p:cond delay="325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animMotion origin="layout" path="M -3.12581E-6 1.48148E-6 L 0.02462 1.48148E-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26309" y="5588009"/>
            <a:ext cx="609441" cy="306493"/>
          </a:xfrm>
        </p:spPr>
        <p:txBody>
          <a:bodyPr/>
          <a:lstStyle/>
          <a:p>
            <a:fld id="{E59C716A-E560-2D44-8739-72D446B232A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495294" y="5894502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B17BC7C-20CB-498A-A14F-2EE255DFCCB3}"/>
              </a:ext>
            </a:extLst>
          </p:cNvPr>
          <p:cNvSpPr txBox="1">
            <a:spLocks/>
          </p:cNvSpPr>
          <p:nvPr/>
        </p:nvSpPr>
        <p:spPr>
          <a:xfrm>
            <a:off x="10926309" y="5588009"/>
            <a:ext cx="609441" cy="3064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9C716A-E560-2D44-8739-72D446B232A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Freeform: Shape 204">
            <a:extLst>
              <a:ext uri="{FF2B5EF4-FFF2-40B4-BE49-F238E27FC236}">
                <a16:creationId xmlns:a16="http://schemas.microsoft.com/office/drawing/2014/main" id="{2F3A62E2-D06B-4B9C-B736-F133178200AB}"/>
              </a:ext>
            </a:extLst>
          </p:cNvPr>
          <p:cNvSpPr/>
          <p:nvPr/>
        </p:nvSpPr>
        <p:spPr>
          <a:xfrm flipH="1">
            <a:off x="7831790" y="1516356"/>
            <a:ext cx="1639061" cy="4184284"/>
          </a:xfrm>
          <a:custGeom>
            <a:avLst/>
            <a:gdLst>
              <a:gd name="connsiteX0" fmla="*/ 1273888 w 1639061"/>
              <a:gd name="connsiteY0" fmla="*/ 0 h 4184284"/>
              <a:gd name="connsiteX1" fmla="*/ 0 w 1639061"/>
              <a:gd name="connsiteY1" fmla="*/ 0 h 4184284"/>
              <a:gd name="connsiteX2" fmla="*/ 0 w 1639061"/>
              <a:gd name="connsiteY2" fmla="*/ 4184284 h 4184284"/>
              <a:gd name="connsiteX3" fmla="*/ 1639061 w 1639061"/>
              <a:gd name="connsiteY3" fmla="*/ 4184284 h 4184284"/>
              <a:gd name="connsiteX4" fmla="*/ 1578703 w 1639061"/>
              <a:gd name="connsiteY4" fmla="*/ 4139149 h 4184284"/>
              <a:gd name="connsiteX5" fmla="*/ 532827 w 1639061"/>
              <a:gd name="connsiteY5" fmla="*/ 1921417 h 4184284"/>
              <a:gd name="connsiteX6" fmla="*/ 1189114 w 1639061"/>
              <a:gd name="connsiteY6" fmla="*/ 93276 h 418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061" h="4184284">
                <a:moveTo>
                  <a:pt x="1273888" y="0"/>
                </a:moveTo>
                <a:lnTo>
                  <a:pt x="0" y="0"/>
                </a:lnTo>
                <a:lnTo>
                  <a:pt x="0" y="4184284"/>
                </a:lnTo>
                <a:lnTo>
                  <a:pt x="1639061" y="4184284"/>
                </a:lnTo>
                <a:lnTo>
                  <a:pt x="1578703" y="4139149"/>
                </a:lnTo>
                <a:cubicBezTo>
                  <a:pt x="939960" y="3612012"/>
                  <a:pt x="532827" y="2814260"/>
                  <a:pt x="532827" y="1921417"/>
                </a:cubicBezTo>
                <a:cubicBezTo>
                  <a:pt x="532827" y="1226984"/>
                  <a:pt x="779118" y="590075"/>
                  <a:pt x="1189114" y="93276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63130" t="-49721" r="-480484" b="-14578"/>
            </a:stretch>
          </a:blip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8F19DC-4ABF-4509-8BD4-E4BE5F4DF791}"/>
              </a:ext>
            </a:extLst>
          </p:cNvPr>
          <p:cNvSpPr txBox="1">
            <a:spLocks/>
          </p:cNvSpPr>
          <p:nvPr/>
        </p:nvSpPr>
        <p:spPr>
          <a:xfrm>
            <a:off x="327423" y="485962"/>
            <a:ext cx="3848258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Antes de </a:t>
            </a:r>
            <a:r>
              <a:rPr lang="en-GB" sz="2800" dirty="0" err="1"/>
              <a:t>empezar</a:t>
            </a:r>
            <a:r>
              <a:rPr lang="en-GB" sz="2800" dirty="0"/>
              <a:t>…</a:t>
            </a:r>
          </a:p>
        </p:txBody>
      </p:sp>
      <p:sp>
        <p:nvSpPr>
          <p:cNvPr id="9" name="TextBox 292">
            <a:extLst>
              <a:ext uri="{FF2B5EF4-FFF2-40B4-BE49-F238E27FC236}">
                <a16:creationId xmlns:a16="http://schemas.microsoft.com/office/drawing/2014/main" id="{3267E387-A872-4694-902B-B85E6F51D29A}"/>
              </a:ext>
            </a:extLst>
          </p:cNvPr>
          <p:cNvSpPr txBox="1"/>
          <p:nvPr/>
        </p:nvSpPr>
        <p:spPr>
          <a:xfrm>
            <a:off x="2399593" y="2068520"/>
            <a:ext cx="1313417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200" b="1" dirty="0"/>
              <a:t>DELITO</a:t>
            </a:r>
          </a:p>
        </p:txBody>
      </p:sp>
      <p:sp>
        <p:nvSpPr>
          <p:cNvPr id="10" name="TextBox 292">
            <a:extLst>
              <a:ext uri="{FF2B5EF4-FFF2-40B4-BE49-F238E27FC236}">
                <a16:creationId xmlns:a16="http://schemas.microsoft.com/office/drawing/2014/main" id="{84EEDBAE-7EF4-4618-836C-569144696360}"/>
              </a:ext>
            </a:extLst>
          </p:cNvPr>
          <p:cNvSpPr txBox="1"/>
          <p:nvPr/>
        </p:nvSpPr>
        <p:spPr>
          <a:xfrm>
            <a:off x="1223287" y="4077264"/>
            <a:ext cx="4385211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200" b="1" dirty="0" err="1"/>
              <a:t>Muchas</a:t>
            </a:r>
            <a:r>
              <a:rPr lang="en-GB" sz="1200" b="1" dirty="0"/>
              <a:t> </a:t>
            </a:r>
            <a:r>
              <a:rPr lang="en-GB" sz="1200" b="1" dirty="0" err="1"/>
              <a:t>acciones</a:t>
            </a:r>
            <a:r>
              <a:rPr lang="en-GB" sz="1200" b="1" dirty="0"/>
              <a:t> </a:t>
            </a:r>
            <a:r>
              <a:rPr lang="en-GB" sz="1200" b="1" dirty="0" err="1"/>
              <a:t>delictivas</a:t>
            </a:r>
            <a:r>
              <a:rPr lang="en-GB" sz="1200" b="1" dirty="0"/>
              <a:t> no </a:t>
            </a:r>
            <a:r>
              <a:rPr lang="en-GB" sz="1200" b="1" dirty="0" err="1"/>
              <a:t>llegan</a:t>
            </a:r>
            <a:r>
              <a:rPr lang="en-GB" sz="1200" b="1" dirty="0"/>
              <a:t> a ser </a:t>
            </a:r>
            <a:r>
              <a:rPr lang="en-GB" sz="1200" b="1" dirty="0" err="1"/>
              <a:t>consideraras</a:t>
            </a:r>
            <a:r>
              <a:rPr lang="en-GB" sz="1200" b="1" dirty="0"/>
              <a:t> </a:t>
            </a:r>
            <a:r>
              <a:rPr lang="en-GB" sz="1200" b="1" dirty="0" err="1"/>
              <a:t>delito</a:t>
            </a:r>
            <a:r>
              <a:rPr lang="en-GB" sz="1200" b="1" dirty="0"/>
              <a:t> </a:t>
            </a:r>
            <a:r>
              <a:rPr lang="en-GB" sz="1200" b="1" dirty="0" err="1"/>
              <a:t>porque</a:t>
            </a:r>
            <a:r>
              <a:rPr lang="en-GB" sz="1200" b="1" dirty="0"/>
              <a:t> no </a:t>
            </a:r>
            <a:r>
              <a:rPr lang="en-GB" sz="1200" b="1" dirty="0" err="1"/>
              <a:t>cumplen</a:t>
            </a:r>
            <a:r>
              <a:rPr lang="en-GB" sz="1200" b="1" dirty="0"/>
              <a:t> las </a:t>
            </a:r>
            <a:r>
              <a:rPr lang="en-GB" sz="1200" b="1" dirty="0" err="1"/>
              <a:t>tipificaciones</a:t>
            </a:r>
            <a:r>
              <a:rPr lang="en-GB" sz="1200" b="1" dirty="0"/>
              <a:t> del Código penal, </a:t>
            </a:r>
            <a:r>
              <a:rPr lang="en-GB" sz="1200" b="1" dirty="0" err="1"/>
              <a:t>pero</a:t>
            </a:r>
            <a:r>
              <a:rPr lang="en-GB" sz="1200" b="1" dirty="0"/>
              <a:t> </a:t>
            </a:r>
            <a:r>
              <a:rPr lang="en-GB" sz="1200" b="1" dirty="0" err="1"/>
              <a:t>si</a:t>
            </a:r>
            <a:r>
              <a:rPr lang="en-GB" sz="1200" b="1" dirty="0"/>
              <a:t> </a:t>
            </a:r>
            <a:r>
              <a:rPr lang="en-GB" sz="1200" b="1" dirty="0" err="1"/>
              <a:t>impactan</a:t>
            </a:r>
            <a:r>
              <a:rPr lang="en-GB" sz="1200" b="1" dirty="0"/>
              <a:t> </a:t>
            </a:r>
            <a:r>
              <a:rPr lang="en-GB" sz="1200" b="1" dirty="0" err="1"/>
              <a:t>en</a:t>
            </a:r>
            <a:r>
              <a:rPr lang="en-GB" sz="1200" b="1" dirty="0"/>
              <a:t> las </a:t>
            </a:r>
            <a:r>
              <a:rPr lang="en-GB" sz="1200" b="1" dirty="0" err="1"/>
              <a:t>ganancias</a:t>
            </a:r>
            <a:r>
              <a:rPr lang="en-GB" sz="1200" b="1" dirty="0"/>
              <a:t> de las </a:t>
            </a:r>
            <a:r>
              <a:rPr lang="en-GB" sz="1200" b="1" dirty="0" err="1"/>
              <a:t>empresas</a:t>
            </a:r>
            <a:r>
              <a:rPr lang="en-GB" sz="1200" b="1" dirty="0"/>
              <a:t>. </a:t>
            </a:r>
          </a:p>
          <a:p>
            <a:pPr algn="ctr">
              <a:spcAft>
                <a:spcPts val="300"/>
              </a:spcAft>
              <a:buSzPct val="120000"/>
            </a:pPr>
            <a:endParaRPr lang="en-GB" sz="1200" b="1" dirty="0"/>
          </a:p>
          <a:p>
            <a:pPr algn="ctr">
              <a:spcAft>
                <a:spcPts val="300"/>
              </a:spcAft>
              <a:buSzPct val="120000"/>
            </a:pPr>
            <a:r>
              <a:rPr lang="en-GB" sz="1200" b="1" dirty="0"/>
              <a:t>Por </a:t>
            </a:r>
            <a:r>
              <a:rPr lang="en-GB" sz="1200" b="1" dirty="0" err="1"/>
              <a:t>eso</a:t>
            </a:r>
            <a:r>
              <a:rPr lang="en-GB" sz="1200" b="1" dirty="0"/>
              <a:t>, hay que </a:t>
            </a:r>
            <a:r>
              <a:rPr lang="en-GB" sz="1200" b="1" dirty="0" err="1"/>
              <a:t>dar</a:t>
            </a:r>
            <a:r>
              <a:rPr lang="en-GB" sz="1200" b="1" dirty="0"/>
              <a:t> una </a:t>
            </a:r>
            <a:r>
              <a:rPr lang="en-GB" sz="1200" b="1" dirty="0" err="1"/>
              <a:t>nueva</a:t>
            </a:r>
            <a:r>
              <a:rPr lang="en-GB" sz="1200" b="1" dirty="0"/>
              <a:t> </a:t>
            </a:r>
            <a:r>
              <a:rPr lang="en-GB" sz="1200" b="1" dirty="0" err="1"/>
              <a:t>perspectiva</a:t>
            </a:r>
            <a:r>
              <a:rPr lang="en-GB" sz="1200" b="1" dirty="0"/>
              <a:t> al campo de studio de la </a:t>
            </a:r>
            <a:r>
              <a:rPr lang="en-GB" sz="1200" b="1" dirty="0" err="1"/>
              <a:t>Criminología</a:t>
            </a:r>
            <a:r>
              <a:rPr lang="en-GB" sz="1200" b="1" dirty="0"/>
              <a:t>.</a:t>
            </a:r>
          </a:p>
        </p:txBody>
      </p:sp>
      <p:sp>
        <p:nvSpPr>
          <p:cNvPr id="11" name="TextBox 292">
            <a:extLst>
              <a:ext uri="{FF2B5EF4-FFF2-40B4-BE49-F238E27FC236}">
                <a16:creationId xmlns:a16="http://schemas.microsoft.com/office/drawing/2014/main" id="{162C80F3-A036-4ADC-9FF6-D2A22FDBFFF0}"/>
              </a:ext>
            </a:extLst>
          </p:cNvPr>
          <p:cNvSpPr txBox="1"/>
          <p:nvPr/>
        </p:nvSpPr>
        <p:spPr>
          <a:xfrm>
            <a:off x="7711352" y="2036642"/>
            <a:ext cx="1313417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200" b="1" dirty="0"/>
              <a:t>PÉRDIDA</a:t>
            </a:r>
          </a:p>
          <a:p>
            <a:pPr algn="ctr">
              <a:spcAft>
                <a:spcPts val="300"/>
              </a:spcAft>
              <a:buSzPct val="120000"/>
            </a:pPr>
            <a:r>
              <a:rPr lang="en-GB" sz="1200" b="1" i="1" dirty="0"/>
              <a:t>(</a:t>
            </a:r>
            <a:r>
              <a:rPr lang="en-GB" sz="1200" b="1" i="1" dirty="0" err="1"/>
              <a:t>Riesgo</a:t>
            </a:r>
            <a:r>
              <a:rPr lang="en-GB" sz="1200" b="1" i="1" dirty="0"/>
              <a:t>)</a:t>
            </a:r>
          </a:p>
        </p:txBody>
      </p:sp>
      <p:sp>
        <p:nvSpPr>
          <p:cNvPr id="12" name="TextBox 292">
            <a:extLst>
              <a:ext uri="{FF2B5EF4-FFF2-40B4-BE49-F238E27FC236}">
                <a16:creationId xmlns:a16="http://schemas.microsoft.com/office/drawing/2014/main" id="{C3E8BE8A-4BD0-4B67-87B5-4744E55D3F8A}"/>
              </a:ext>
            </a:extLst>
          </p:cNvPr>
          <p:cNvSpPr txBox="1"/>
          <p:nvPr/>
        </p:nvSpPr>
        <p:spPr>
          <a:xfrm>
            <a:off x="3008731" y="311724"/>
            <a:ext cx="2904866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400" b="1" dirty="0"/>
              <a:t>La </a:t>
            </a:r>
            <a:r>
              <a:rPr lang="en-GB" sz="1400" b="1" dirty="0" err="1"/>
              <a:t>criminología</a:t>
            </a:r>
            <a:r>
              <a:rPr lang="en-GB" sz="1400" b="1" dirty="0"/>
              <a:t> </a:t>
            </a:r>
            <a:r>
              <a:rPr lang="en-GB" sz="1400" b="1" dirty="0" err="1"/>
              <a:t>siempre</a:t>
            </a:r>
            <a:r>
              <a:rPr lang="en-GB" sz="1400" b="1" dirty="0"/>
              <a:t> ha </a:t>
            </a:r>
            <a:r>
              <a:rPr lang="en-GB" sz="1400" b="1" dirty="0" err="1"/>
              <a:t>tenido</a:t>
            </a:r>
            <a:r>
              <a:rPr lang="en-GB" sz="1400" b="1" dirty="0"/>
              <a:t> </a:t>
            </a:r>
            <a:r>
              <a:rPr lang="en-GB" sz="1400" b="1" dirty="0" err="1"/>
              <a:t>como</a:t>
            </a:r>
            <a:r>
              <a:rPr lang="en-GB" sz="1400" b="1" dirty="0"/>
              <a:t> </a:t>
            </a:r>
            <a:r>
              <a:rPr lang="en-GB" sz="1400" b="1" dirty="0" err="1"/>
              <a:t>objetivo</a:t>
            </a:r>
            <a:r>
              <a:rPr lang="en-GB" sz="1400" b="1" dirty="0"/>
              <a:t> el </a:t>
            </a:r>
            <a:r>
              <a:rPr lang="en-GB" sz="1400" b="1" dirty="0" err="1"/>
              <a:t>estudio</a:t>
            </a:r>
            <a:r>
              <a:rPr lang="en-GB" sz="1400" b="1" dirty="0"/>
              <a:t> del …</a:t>
            </a:r>
          </a:p>
        </p:txBody>
      </p:sp>
      <p:sp>
        <p:nvSpPr>
          <p:cNvPr id="13" name="Triángulo isósceles 12">
            <a:extLst>
              <a:ext uri="{FF2B5EF4-FFF2-40B4-BE49-F238E27FC236}">
                <a16:creationId xmlns:a16="http://schemas.microsoft.com/office/drawing/2014/main" id="{B5CC4F39-57C6-4D09-962C-7C959BB0D725}"/>
              </a:ext>
            </a:extLst>
          </p:cNvPr>
          <p:cNvSpPr/>
          <p:nvPr/>
        </p:nvSpPr>
        <p:spPr>
          <a:xfrm>
            <a:off x="2277948" y="1626567"/>
            <a:ext cx="1596987" cy="1857890"/>
          </a:xfrm>
          <a:prstGeom prst="triangle">
            <a:avLst/>
          </a:prstGeom>
          <a:noFill/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386A1290-C4B1-4E89-956C-168A0DCEAD0F}"/>
              </a:ext>
            </a:extLst>
          </p:cNvPr>
          <p:cNvSpPr/>
          <p:nvPr/>
        </p:nvSpPr>
        <p:spPr>
          <a:xfrm>
            <a:off x="7536166" y="1564272"/>
            <a:ext cx="1639061" cy="1871912"/>
          </a:xfrm>
          <a:prstGeom prst="triangle">
            <a:avLst/>
          </a:prstGeom>
          <a:noFill/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/>
          </a:p>
        </p:txBody>
      </p:sp>
      <p:sp>
        <p:nvSpPr>
          <p:cNvPr id="15" name="Es igual a 14">
            <a:extLst>
              <a:ext uri="{FF2B5EF4-FFF2-40B4-BE49-F238E27FC236}">
                <a16:creationId xmlns:a16="http://schemas.microsoft.com/office/drawing/2014/main" id="{F438BBD0-2FD6-498D-AAF7-4778945B6091}"/>
              </a:ext>
            </a:extLst>
          </p:cNvPr>
          <p:cNvSpPr/>
          <p:nvPr/>
        </p:nvSpPr>
        <p:spPr>
          <a:xfrm>
            <a:off x="4689674" y="2312540"/>
            <a:ext cx="2114550" cy="997569"/>
          </a:xfrm>
          <a:prstGeom prst="mathEqual">
            <a:avLst/>
          </a:prstGeom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47D4FCF-390A-4FAF-84F6-A4D16CF9688D}"/>
              </a:ext>
            </a:extLst>
          </p:cNvPr>
          <p:cNvSpPr txBox="1"/>
          <p:nvPr/>
        </p:nvSpPr>
        <p:spPr>
          <a:xfrm>
            <a:off x="2628766" y="3595712"/>
            <a:ext cx="89535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VÍCTIMA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8724EB1-0D51-4AC3-A398-F1C429BDBE39}"/>
              </a:ext>
            </a:extLst>
          </p:cNvPr>
          <p:cNvSpPr txBox="1"/>
          <p:nvPr/>
        </p:nvSpPr>
        <p:spPr>
          <a:xfrm>
            <a:off x="7770417" y="3502331"/>
            <a:ext cx="1324382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PRODUCTO O SERVICIO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FA2B2C4-ECCB-4ADE-95F4-C76388FA9D82}"/>
              </a:ext>
            </a:extLst>
          </p:cNvPr>
          <p:cNvSpPr txBox="1"/>
          <p:nvPr/>
        </p:nvSpPr>
        <p:spPr>
          <a:xfrm rot="17790241">
            <a:off x="2034389" y="2617976"/>
            <a:ext cx="89535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ENTORNO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E3C9EB1-6EF1-491B-A1EB-108235A2C88C}"/>
              </a:ext>
            </a:extLst>
          </p:cNvPr>
          <p:cNvSpPr txBox="1"/>
          <p:nvPr/>
        </p:nvSpPr>
        <p:spPr>
          <a:xfrm rot="17790241">
            <a:off x="7338253" y="2477666"/>
            <a:ext cx="89535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ENTORNO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21C744B-00EC-4955-B395-42274BBBBE85}"/>
              </a:ext>
            </a:extLst>
          </p:cNvPr>
          <p:cNvSpPr txBox="1"/>
          <p:nvPr/>
        </p:nvSpPr>
        <p:spPr>
          <a:xfrm rot="4029066">
            <a:off x="3083941" y="2645636"/>
            <a:ext cx="119056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DELINCUENTE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99F8072-CA81-42D5-9751-2EAE1348C33F}"/>
              </a:ext>
            </a:extLst>
          </p:cNvPr>
          <p:cNvSpPr txBox="1"/>
          <p:nvPr/>
        </p:nvSpPr>
        <p:spPr>
          <a:xfrm rot="3990251">
            <a:off x="8331382" y="2505434"/>
            <a:ext cx="119056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solidFill>
                  <a:schemeClr val="accent6"/>
                </a:solidFill>
              </a:rPr>
              <a:t>AMENAZA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9FCF4DA-8F15-4D2E-A11A-7132A5AC17DF}"/>
              </a:ext>
            </a:extLst>
          </p:cNvPr>
          <p:cNvSpPr/>
          <p:nvPr/>
        </p:nvSpPr>
        <p:spPr>
          <a:xfrm>
            <a:off x="233799" y="84187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6FCF"/>
                </a:solidFill>
              </a:rPr>
              <a:t>Before to Start....</a:t>
            </a:r>
          </a:p>
        </p:txBody>
      </p:sp>
      <p:sp>
        <p:nvSpPr>
          <p:cNvPr id="24" name="TextBox 292">
            <a:extLst>
              <a:ext uri="{FF2B5EF4-FFF2-40B4-BE49-F238E27FC236}">
                <a16:creationId xmlns:a16="http://schemas.microsoft.com/office/drawing/2014/main" id="{97B09C1A-076A-4CC2-865E-9489B4947927}"/>
              </a:ext>
            </a:extLst>
          </p:cNvPr>
          <p:cNvSpPr txBox="1"/>
          <p:nvPr/>
        </p:nvSpPr>
        <p:spPr>
          <a:xfrm>
            <a:off x="6088783" y="336690"/>
            <a:ext cx="2904866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US" sz="1400" b="1" dirty="0">
                <a:solidFill>
                  <a:srgbClr val="006FCF"/>
                </a:solidFill>
              </a:rPr>
              <a:t>The target of Criminology always has been the study of...</a:t>
            </a:r>
            <a:endParaRPr lang="en-GB" sz="1400" b="1" dirty="0">
              <a:solidFill>
                <a:srgbClr val="006FCF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74E7C84-91F6-4490-9AAC-DE03E4114AD6}"/>
              </a:ext>
            </a:extLst>
          </p:cNvPr>
          <p:cNvSpPr txBox="1"/>
          <p:nvPr/>
        </p:nvSpPr>
        <p:spPr>
          <a:xfrm rot="17790241">
            <a:off x="1683713" y="2587842"/>
            <a:ext cx="1219595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i="1" dirty="0">
                <a:solidFill>
                  <a:srgbClr val="006FCF"/>
                </a:solidFill>
              </a:rPr>
              <a:t>Environment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2888FF3-B1DE-4D72-95A6-BA2EBC5D2C80}"/>
              </a:ext>
            </a:extLst>
          </p:cNvPr>
          <p:cNvSpPr txBox="1"/>
          <p:nvPr/>
        </p:nvSpPr>
        <p:spPr>
          <a:xfrm rot="4029066">
            <a:off x="3268717" y="2561073"/>
            <a:ext cx="119056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dirty="0">
                <a:solidFill>
                  <a:srgbClr val="006FCF"/>
                </a:solidFill>
              </a:rPr>
              <a:t>Criminal</a:t>
            </a:r>
          </a:p>
        </p:txBody>
      </p:sp>
      <p:sp>
        <p:nvSpPr>
          <p:cNvPr id="27" name="TextBox 292">
            <a:extLst>
              <a:ext uri="{FF2B5EF4-FFF2-40B4-BE49-F238E27FC236}">
                <a16:creationId xmlns:a16="http://schemas.microsoft.com/office/drawing/2014/main" id="{14AB603C-B358-4C7A-90CF-06607214EB6A}"/>
              </a:ext>
            </a:extLst>
          </p:cNvPr>
          <p:cNvSpPr txBox="1"/>
          <p:nvPr/>
        </p:nvSpPr>
        <p:spPr>
          <a:xfrm>
            <a:off x="2502383" y="3257453"/>
            <a:ext cx="1146972" cy="12389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200" b="1" i="1" dirty="0">
                <a:solidFill>
                  <a:srgbClr val="006FCF"/>
                </a:solidFill>
              </a:rPr>
              <a:t>Victim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C12A1D6-800A-4C14-BE05-DF3620998DD8}"/>
              </a:ext>
            </a:extLst>
          </p:cNvPr>
          <p:cNvSpPr txBox="1"/>
          <p:nvPr/>
        </p:nvSpPr>
        <p:spPr>
          <a:xfrm rot="17790241">
            <a:off x="7013446" y="2405440"/>
            <a:ext cx="1219595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i="1" dirty="0">
                <a:solidFill>
                  <a:srgbClr val="006FCF"/>
                </a:solidFill>
              </a:rPr>
              <a:t>Environment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4E74696-D58F-42CF-841D-C669F0E352CA}"/>
              </a:ext>
            </a:extLst>
          </p:cNvPr>
          <p:cNvSpPr txBox="1"/>
          <p:nvPr/>
        </p:nvSpPr>
        <p:spPr>
          <a:xfrm rot="3990251">
            <a:off x="8525828" y="2452535"/>
            <a:ext cx="1190560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i="1" dirty="0">
                <a:solidFill>
                  <a:srgbClr val="006FCF"/>
                </a:solidFill>
              </a:rPr>
              <a:t>Threat</a:t>
            </a:r>
          </a:p>
        </p:txBody>
      </p:sp>
      <p:sp>
        <p:nvSpPr>
          <p:cNvPr id="30" name="TextBox 292">
            <a:extLst>
              <a:ext uri="{FF2B5EF4-FFF2-40B4-BE49-F238E27FC236}">
                <a16:creationId xmlns:a16="http://schemas.microsoft.com/office/drawing/2014/main" id="{E2C3645E-CE8F-4894-A9EF-F47D4E6E1007}"/>
              </a:ext>
            </a:extLst>
          </p:cNvPr>
          <p:cNvSpPr txBox="1"/>
          <p:nvPr/>
        </p:nvSpPr>
        <p:spPr>
          <a:xfrm>
            <a:off x="7701032" y="1591702"/>
            <a:ext cx="1313417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GB" sz="1200" b="1" i="1" dirty="0">
                <a:solidFill>
                  <a:srgbClr val="006FCF"/>
                </a:solidFill>
              </a:rPr>
              <a:t>Losses</a:t>
            </a:r>
          </a:p>
          <a:p>
            <a:pPr algn="ctr">
              <a:spcAft>
                <a:spcPts val="300"/>
              </a:spcAft>
              <a:buSzPct val="120000"/>
            </a:pPr>
            <a:r>
              <a:rPr lang="en-GB" sz="1200" b="1" i="1">
                <a:solidFill>
                  <a:srgbClr val="006FCF"/>
                </a:solidFill>
              </a:rPr>
              <a:t>(Risks</a:t>
            </a:r>
            <a:r>
              <a:rPr lang="en-GB" sz="1200" b="1" i="1" dirty="0">
                <a:solidFill>
                  <a:srgbClr val="006FCF"/>
                </a:solidFill>
              </a:rPr>
              <a:t>)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10E9CA0-008C-474A-97B3-2BE24169F2E8}"/>
              </a:ext>
            </a:extLst>
          </p:cNvPr>
          <p:cNvSpPr txBox="1"/>
          <p:nvPr/>
        </p:nvSpPr>
        <p:spPr>
          <a:xfrm>
            <a:off x="7572336" y="3822691"/>
            <a:ext cx="1674125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i="1" dirty="0">
                <a:solidFill>
                  <a:srgbClr val="006FCF"/>
                </a:solidFill>
              </a:rPr>
              <a:t>Economical activity </a:t>
            </a:r>
          </a:p>
        </p:txBody>
      </p:sp>
      <p:sp>
        <p:nvSpPr>
          <p:cNvPr id="33" name="TextBox 292">
            <a:extLst>
              <a:ext uri="{FF2B5EF4-FFF2-40B4-BE49-F238E27FC236}">
                <a16:creationId xmlns:a16="http://schemas.microsoft.com/office/drawing/2014/main" id="{9F1BA422-F298-4B6A-9696-F22330B53EE5}"/>
              </a:ext>
            </a:extLst>
          </p:cNvPr>
          <p:cNvSpPr txBox="1"/>
          <p:nvPr/>
        </p:nvSpPr>
        <p:spPr>
          <a:xfrm>
            <a:off x="6240002" y="4091286"/>
            <a:ext cx="4385211" cy="17685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spcAft>
                <a:spcPts val="300"/>
              </a:spcAft>
              <a:buSzPct val="120000"/>
            </a:pPr>
            <a:r>
              <a:rPr lang="en-US" sz="1200" b="1" dirty="0">
                <a:solidFill>
                  <a:srgbClr val="006FCF"/>
                </a:solidFill>
              </a:rPr>
              <a:t>Many criminal facts are not considered a crime because they do not comply with the criminal code requirements, but they have an impact on the profits of companies. </a:t>
            </a:r>
          </a:p>
          <a:p>
            <a:pPr algn="ctr">
              <a:spcAft>
                <a:spcPts val="300"/>
              </a:spcAft>
              <a:buSzPct val="120000"/>
            </a:pPr>
            <a:endParaRPr lang="en-US" sz="1200" b="1" dirty="0">
              <a:solidFill>
                <a:srgbClr val="006FCF"/>
              </a:solidFill>
            </a:endParaRPr>
          </a:p>
          <a:p>
            <a:pPr algn="ctr">
              <a:spcAft>
                <a:spcPts val="300"/>
              </a:spcAft>
              <a:buSzPct val="120000"/>
            </a:pPr>
            <a:r>
              <a:rPr lang="en-US" sz="1200" b="1" dirty="0">
                <a:solidFill>
                  <a:srgbClr val="006FCF"/>
                </a:solidFill>
              </a:rPr>
              <a:t>Therefore, we must give a new perspective to the field of criminology.</a:t>
            </a:r>
            <a:endParaRPr lang="en-GB" sz="1200" b="1" dirty="0">
              <a:solidFill>
                <a:srgbClr val="006FCF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1B777A-4CF0-4E13-97E3-7664EDF88AE0}"/>
              </a:ext>
            </a:extLst>
          </p:cNvPr>
          <p:cNvSpPr txBox="1"/>
          <p:nvPr/>
        </p:nvSpPr>
        <p:spPr>
          <a:xfrm>
            <a:off x="8240455" y="1627284"/>
            <a:ext cx="922735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3600" dirty="0">
                <a:solidFill>
                  <a:srgbClr val="006FCF"/>
                </a:solidFill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2D6F752-7134-4B4E-B62D-6C66EEAEE482}"/>
              </a:ext>
            </a:extLst>
          </p:cNvPr>
          <p:cNvSpPr txBox="1"/>
          <p:nvPr/>
        </p:nvSpPr>
        <p:spPr>
          <a:xfrm>
            <a:off x="727617" y="6017780"/>
            <a:ext cx="5287751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3600" dirty="0">
                <a:solidFill>
                  <a:srgbClr val="006FCF"/>
                </a:solidFill>
              </a:rPr>
              <a:t>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425F37-1B41-4693-B8EF-73A41D8ED367}"/>
              </a:ext>
            </a:extLst>
          </p:cNvPr>
          <p:cNvSpPr txBox="1"/>
          <p:nvPr/>
        </p:nvSpPr>
        <p:spPr>
          <a:xfrm>
            <a:off x="981844" y="6059234"/>
            <a:ext cx="8608243" cy="72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/>
              <a:t>Marcus Felson and Lawrence E. Cohen, Social Change and Crime rate trends: A routine activity approach, 1979.</a:t>
            </a:r>
          </a:p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>
                <a:hlinkClick r:id="rId4"/>
              </a:rPr>
              <a:t>http://www.criminologiadinamica.com/</a:t>
            </a:r>
            <a:r>
              <a:rPr lang="en-US" sz="1200" dirty="0"/>
              <a:t> Jose Luis Prieto</a:t>
            </a:r>
          </a:p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/>
              <a:t>Standards and Guidelines ASIS International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48DD0B7C-C4E7-4301-A165-355344A6E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048" y="336690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767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9" grpId="0"/>
      <p:bldP spid="10" grpId="0"/>
      <p:bldP spid="11" grpId="0"/>
      <p:bldP spid="12" grpId="0"/>
      <p:bldP spid="14" grpId="0" animBg="1"/>
      <p:bldP spid="15" grpId="0" animBg="1"/>
      <p:bldP spid="19" grpId="0"/>
      <p:bldP spid="21" grpId="0"/>
      <p:bldP spid="23" grpId="0"/>
      <p:bldP spid="24" grpId="0"/>
      <p:bldP spid="27" grpId="0"/>
      <p:bldP spid="29" grpId="0"/>
      <p:bldP spid="30" grpId="0"/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B17BC7C-20CB-498A-A14F-2EE255DFCCB3}"/>
              </a:ext>
            </a:extLst>
          </p:cNvPr>
          <p:cNvSpPr txBox="1">
            <a:spLocks/>
          </p:cNvSpPr>
          <p:nvPr/>
        </p:nvSpPr>
        <p:spPr>
          <a:xfrm>
            <a:off x="10969943" y="6128511"/>
            <a:ext cx="609441" cy="3064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9C716A-E560-2D44-8739-72D446B232A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AA0846CE-7200-41F4-9B20-FC4C0C06D7B1}"/>
              </a:ext>
            </a:extLst>
          </p:cNvPr>
          <p:cNvSpPr txBox="1">
            <a:spLocks/>
          </p:cNvSpPr>
          <p:nvPr/>
        </p:nvSpPr>
        <p:spPr>
          <a:xfrm>
            <a:off x="10969943" y="6128511"/>
            <a:ext cx="609441" cy="3064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9C716A-E560-2D44-8739-72D446B232A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5" name="Freeform: Shape 204">
            <a:extLst>
              <a:ext uri="{FF2B5EF4-FFF2-40B4-BE49-F238E27FC236}">
                <a16:creationId xmlns:a16="http://schemas.microsoft.com/office/drawing/2014/main" id="{A504D54B-09CA-4465-B4DE-4A8C301058DD}"/>
              </a:ext>
            </a:extLst>
          </p:cNvPr>
          <p:cNvSpPr/>
          <p:nvPr/>
        </p:nvSpPr>
        <p:spPr>
          <a:xfrm flipH="1">
            <a:off x="7875424" y="2056858"/>
            <a:ext cx="1639061" cy="4184284"/>
          </a:xfrm>
          <a:custGeom>
            <a:avLst/>
            <a:gdLst>
              <a:gd name="connsiteX0" fmla="*/ 1273888 w 1639061"/>
              <a:gd name="connsiteY0" fmla="*/ 0 h 4184284"/>
              <a:gd name="connsiteX1" fmla="*/ 0 w 1639061"/>
              <a:gd name="connsiteY1" fmla="*/ 0 h 4184284"/>
              <a:gd name="connsiteX2" fmla="*/ 0 w 1639061"/>
              <a:gd name="connsiteY2" fmla="*/ 4184284 h 4184284"/>
              <a:gd name="connsiteX3" fmla="*/ 1639061 w 1639061"/>
              <a:gd name="connsiteY3" fmla="*/ 4184284 h 4184284"/>
              <a:gd name="connsiteX4" fmla="*/ 1578703 w 1639061"/>
              <a:gd name="connsiteY4" fmla="*/ 4139149 h 4184284"/>
              <a:gd name="connsiteX5" fmla="*/ 532827 w 1639061"/>
              <a:gd name="connsiteY5" fmla="*/ 1921417 h 4184284"/>
              <a:gd name="connsiteX6" fmla="*/ 1189114 w 1639061"/>
              <a:gd name="connsiteY6" fmla="*/ 93276 h 418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061" h="4184284">
                <a:moveTo>
                  <a:pt x="1273888" y="0"/>
                </a:moveTo>
                <a:lnTo>
                  <a:pt x="0" y="0"/>
                </a:lnTo>
                <a:lnTo>
                  <a:pt x="0" y="4184284"/>
                </a:lnTo>
                <a:lnTo>
                  <a:pt x="1639061" y="4184284"/>
                </a:lnTo>
                <a:lnTo>
                  <a:pt x="1578703" y="4139149"/>
                </a:lnTo>
                <a:cubicBezTo>
                  <a:pt x="939960" y="3612012"/>
                  <a:pt x="532827" y="2814260"/>
                  <a:pt x="532827" y="1921417"/>
                </a:cubicBezTo>
                <a:cubicBezTo>
                  <a:pt x="532827" y="1226984"/>
                  <a:pt x="779118" y="590075"/>
                  <a:pt x="1189114" y="93276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63130" t="-49721" r="-480484" b="-14578"/>
            </a:stretch>
          </a:blip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F1A0CAD-F4F9-4F69-B4B0-61BB412B3CA3}"/>
              </a:ext>
            </a:extLst>
          </p:cNvPr>
          <p:cNvSpPr txBox="1">
            <a:spLocks/>
          </p:cNvSpPr>
          <p:nvPr/>
        </p:nvSpPr>
        <p:spPr>
          <a:xfrm>
            <a:off x="550344" y="647135"/>
            <a:ext cx="2667158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err="1"/>
              <a:t>Tipología</a:t>
            </a:r>
            <a:r>
              <a:rPr lang="en-GB" sz="2400" dirty="0"/>
              <a:t> de </a:t>
            </a:r>
          </a:p>
          <a:p>
            <a:r>
              <a:rPr lang="en-GB" sz="2400" dirty="0" err="1"/>
              <a:t>Victimología</a:t>
            </a:r>
            <a:endParaRPr lang="en-GB" sz="2400" dirty="0"/>
          </a:p>
        </p:txBody>
      </p:sp>
      <p:sp>
        <p:nvSpPr>
          <p:cNvPr id="27" name="TextBox 282">
            <a:extLst>
              <a:ext uri="{FF2B5EF4-FFF2-40B4-BE49-F238E27FC236}">
                <a16:creationId xmlns:a16="http://schemas.microsoft.com/office/drawing/2014/main" id="{962837A5-5262-48F7-AED5-8F6841228401}"/>
              </a:ext>
            </a:extLst>
          </p:cNvPr>
          <p:cNvSpPr txBox="1"/>
          <p:nvPr/>
        </p:nvSpPr>
        <p:spPr>
          <a:xfrm>
            <a:off x="1510219" y="4011247"/>
            <a:ext cx="1145027" cy="2388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SzPct val="120000"/>
            </a:pPr>
            <a:r>
              <a:rPr lang="sv-SE" sz="1400" dirty="0">
                <a:solidFill>
                  <a:schemeClr val="accent2"/>
                </a:solidFill>
              </a:rPr>
              <a:t>CLIENTE</a:t>
            </a:r>
            <a:endParaRPr lang="en-GB" sz="1400" dirty="0">
              <a:solidFill>
                <a:schemeClr val="accent2"/>
              </a:solidFill>
            </a:endParaRPr>
          </a:p>
        </p:txBody>
      </p:sp>
      <p:sp>
        <p:nvSpPr>
          <p:cNvPr id="28" name="TextBox 284">
            <a:extLst>
              <a:ext uri="{FF2B5EF4-FFF2-40B4-BE49-F238E27FC236}">
                <a16:creationId xmlns:a16="http://schemas.microsoft.com/office/drawing/2014/main" id="{3D030F14-80A2-40EA-9B16-833493547BF3}"/>
              </a:ext>
            </a:extLst>
          </p:cNvPr>
          <p:cNvSpPr txBox="1"/>
          <p:nvPr/>
        </p:nvSpPr>
        <p:spPr>
          <a:xfrm>
            <a:off x="5372948" y="2509612"/>
            <a:ext cx="1639061" cy="275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BENEFICIOS</a:t>
            </a:r>
            <a:endParaRPr lang="en-GB" dirty="0"/>
          </a:p>
        </p:txBody>
      </p:sp>
      <p:sp>
        <p:nvSpPr>
          <p:cNvPr id="29" name="TextBox 285">
            <a:extLst>
              <a:ext uri="{FF2B5EF4-FFF2-40B4-BE49-F238E27FC236}">
                <a16:creationId xmlns:a16="http://schemas.microsoft.com/office/drawing/2014/main" id="{C3CCCFD4-9169-471B-87DC-60648961391F}"/>
              </a:ext>
            </a:extLst>
          </p:cNvPr>
          <p:cNvSpPr txBox="1"/>
          <p:nvPr/>
        </p:nvSpPr>
        <p:spPr>
          <a:xfrm>
            <a:off x="9098559" y="3878584"/>
            <a:ext cx="1486218" cy="2317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TRABAJADOR</a:t>
            </a:r>
          </a:p>
        </p:txBody>
      </p:sp>
      <p:sp>
        <p:nvSpPr>
          <p:cNvPr id="30" name="Freeform: Shape 445">
            <a:extLst>
              <a:ext uri="{FF2B5EF4-FFF2-40B4-BE49-F238E27FC236}">
                <a16:creationId xmlns:a16="http://schemas.microsoft.com/office/drawing/2014/main" id="{2678F51D-08AF-421C-8F97-517B2ABE29C5}"/>
              </a:ext>
            </a:extLst>
          </p:cNvPr>
          <p:cNvSpPr/>
          <p:nvPr/>
        </p:nvSpPr>
        <p:spPr>
          <a:xfrm flipH="1">
            <a:off x="9311875" y="2730121"/>
            <a:ext cx="1056330" cy="1039257"/>
          </a:xfrm>
          <a:custGeom>
            <a:avLst/>
            <a:gdLst>
              <a:gd name="connsiteX0" fmla="*/ 492792 w 632146"/>
              <a:gd name="connsiteY0" fmla="*/ 53980 h 697316"/>
              <a:gd name="connsiteX1" fmla="*/ 316073 w 632146"/>
              <a:gd name="connsiteY1" fmla="*/ 0 h 697316"/>
              <a:gd name="connsiteX2" fmla="*/ 0 w 632146"/>
              <a:gd name="connsiteY2" fmla="*/ 316073 h 697316"/>
              <a:gd name="connsiteX3" fmla="*/ 92576 w 632146"/>
              <a:gd name="connsiteY3" fmla="*/ 539570 h 697316"/>
              <a:gd name="connsiteX4" fmla="*/ 125792 w 632146"/>
              <a:gd name="connsiteY4" fmla="*/ 566976 h 697316"/>
              <a:gd name="connsiteX5" fmla="*/ 125033 w 632146"/>
              <a:gd name="connsiteY5" fmla="*/ 566976 h 697316"/>
              <a:gd name="connsiteX6" fmla="*/ 129396 w 632146"/>
              <a:gd name="connsiteY6" fmla="*/ 569950 h 697316"/>
              <a:gd name="connsiteX7" fmla="*/ 139354 w 632146"/>
              <a:gd name="connsiteY7" fmla="*/ 578166 h 697316"/>
              <a:gd name="connsiteX8" fmla="*/ 149663 w 632146"/>
              <a:gd name="connsiteY8" fmla="*/ 583761 h 697316"/>
              <a:gd name="connsiteX9" fmla="*/ 316293 w 632146"/>
              <a:gd name="connsiteY9" fmla="*/ 697316 h 697316"/>
              <a:gd name="connsiteX10" fmla="*/ 484643 w 632146"/>
              <a:gd name="connsiteY10" fmla="*/ 582589 h 697316"/>
              <a:gd name="connsiteX11" fmla="*/ 492792 w 632146"/>
              <a:gd name="connsiteY11" fmla="*/ 578166 h 697316"/>
              <a:gd name="connsiteX12" fmla="*/ 500663 w 632146"/>
              <a:gd name="connsiteY12" fmla="*/ 571672 h 697316"/>
              <a:gd name="connsiteX13" fmla="*/ 507553 w 632146"/>
              <a:gd name="connsiteY13" fmla="*/ 566976 h 697316"/>
              <a:gd name="connsiteX14" fmla="*/ 506354 w 632146"/>
              <a:gd name="connsiteY14" fmla="*/ 566977 h 697316"/>
              <a:gd name="connsiteX15" fmla="*/ 539570 w 632146"/>
              <a:gd name="connsiteY15" fmla="*/ 539570 h 697316"/>
              <a:gd name="connsiteX16" fmla="*/ 632146 w 632146"/>
              <a:gd name="connsiteY16" fmla="*/ 316073 h 697316"/>
              <a:gd name="connsiteX17" fmla="*/ 492792 w 632146"/>
              <a:gd name="connsiteY17" fmla="*/ 5398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146" h="697316">
                <a:moveTo>
                  <a:pt x="492792" y="53980"/>
                </a:moveTo>
                <a:cubicBezTo>
                  <a:pt x="442347" y="19900"/>
                  <a:pt x="381534" y="0"/>
                  <a:pt x="316073" y="0"/>
                </a:cubicBezTo>
                <a:cubicBezTo>
                  <a:pt x="141511" y="0"/>
                  <a:pt x="0" y="141511"/>
                  <a:pt x="0" y="316073"/>
                </a:cubicBezTo>
                <a:cubicBezTo>
                  <a:pt x="0" y="403354"/>
                  <a:pt x="35378" y="482372"/>
                  <a:pt x="92576" y="539570"/>
                </a:cubicBezTo>
                <a:lnTo>
                  <a:pt x="125792" y="566976"/>
                </a:lnTo>
                <a:lnTo>
                  <a:pt x="125033" y="566976"/>
                </a:lnTo>
                <a:lnTo>
                  <a:pt x="129396" y="569950"/>
                </a:lnTo>
                <a:lnTo>
                  <a:pt x="139354" y="578166"/>
                </a:lnTo>
                <a:lnTo>
                  <a:pt x="149663" y="583761"/>
                </a:lnTo>
                <a:lnTo>
                  <a:pt x="316293" y="697316"/>
                </a:lnTo>
                <a:lnTo>
                  <a:pt x="484643" y="582589"/>
                </a:lnTo>
                <a:lnTo>
                  <a:pt x="492792" y="578166"/>
                </a:lnTo>
                <a:lnTo>
                  <a:pt x="500663" y="571672"/>
                </a:lnTo>
                <a:lnTo>
                  <a:pt x="507553" y="566976"/>
                </a:lnTo>
                <a:lnTo>
                  <a:pt x="506354" y="566977"/>
                </a:lnTo>
                <a:lnTo>
                  <a:pt x="539570" y="539570"/>
                </a:lnTo>
                <a:cubicBezTo>
                  <a:pt x="596768" y="482372"/>
                  <a:pt x="632146" y="403354"/>
                  <a:pt x="632146" y="316073"/>
                </a:cubicBezTo>
                <a:cubicBezTo>
                  <a:pt x="632146" y="206972"/>
                  <a:pt x="576868" y="110781"/>
                  <a:pt x="492792" y="539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31" name="Freeform 14">
            <a:extLst>
              <a:ext uri="{FF2B5EF4-FFF2-40B4-BE49-F238E27FC236}">
                <a16:creationId xmlns:a16="http://schemas.microsoft.com/office/drawing/2014/main" id="{C4FAC564-82FA-427C-BE03-BCCD905056C9}"/>
              </a:ext>
            </a:extLst>
          </p:cNvPr>
          <p:cNvSpPr>
            <a:spLocks noEditPoints="1"/>
          </p:cNvSpPr>
          <p:nvPr/>
        </p:nvSpPr>
        <p:spPr bwMode="auto">
          <a:xfrm>
            <a:off x="9524311" y="2870254"/>
            <a:ext cx="631458" cy="645714"/>
          </a:xfrm>
          <a:custGeom>
            <a:avLst/>
            <a:gdLst>
              <a:gd name="T0" fmla="*/ 153 w 262"/>
              <a:gd name="T1" fmla="*/ 64 h 245"/>
              <a:gd name="T2" fmla="*/ 131 w 262"/>
              <a:gd name="T3" fmla="*/ 0 h 245"/>
              <a:gd name="T4" fmla="*/ 108 w 262"/>
              <a:gd name="T5" fmla="*/ 64 h 245"/>
              <a:gd name="T6" fmla="*/ 0 w 262"/>
              <a:gd name="T7" fmla="*/ 71 h 245"/>
              <a:gd name="T8" fmla="*/ 7 w 262"/>
              <a:gd name="T9" fmla="*/ 245 h 245"/>
              <a:gd name="T10" fmla="*/ 262 w 262"/>
              <a:gd name="T11" fmla="*/ 238 h 245"/>
              <a:gd name="T12" fmla="*/ 255 w 262"/>
              <a:gd name="T13" fmla="*/ 64 h 245"/>
              <a:gd name="T14" fmla="*/ 142 w 262"/>
              <a:gd name="T15" fmla="*/ 22 h 245"/>
              <a:gd name="T16" fmla="*/ 120 w 262"/>
              <a:gd name="T17" fmla="*/ 22 h 245"/>
              <a:gd name="T18" fmla="*/ 92 w 262"/>
              <a:gd name="T19" fmla="*/ 220 h 245"/>
              <a:gd name="T20" fmla="*/ 25 w 262"/>
              <a:gd name="T21" fmla="*/ 207 h 245"/>
              <a:gd name="T22" fmla="*/ 92 w 262"/>
              <a:gd name="T23" fmla="*/ 220 h 245"/>
              <a:gd name="T24" fmla="*/ 25 w 262"/>
              <a:gd name="T25" fmla="*/ 185 h 245"/>
              <a:gd name="T26" fmla="*/ 92 w 262"/>
              <a:gd name="T27" fmla="*/ 172 h 245"/>
              <a:gd name="T28" fmla="*/ 115 w 262"/>
              <a:gd name="T29" fmla="*/ 149 h 245"/>
              <a:gd name="T30" fmla="*/ 25 w 262"/>
              <a:gd name="T31" fmla="*/ 136 h 245"/>
              <a:gd name="T32" fmla="*/ 115 w 262"/>
              <a:gd name="T33" fmla="*/ 149 h 245"/>
              <a:gd name="T34" fmla="*/ 224 w 262"/>
              <a:gd name="T35" fmla="*/ 223 h 245"/>
              <a:gd name="T36" fmla="*/ 206 w 262"/>
              <a:gd name="T37" fmla="*/ 191 h 245"/>
              <a:gd name="T38" fmla="*/ 179 w 262"/>
              <a:gd name="T39" fmla="*/ 186 h 245"/>
              <a:gd name="T40" fmla="*/ 161 w 262"/>
              <a:gd name="T41" fmla="*/ 197 h 245"/>
              <a:gd name="T42" fmla="*/ 155 w 262"/>
              <a:gd name="T43" fmla="*/ 223 h 245"/>
              <a:gd name="T44" fmla="*/ 150 w 262"/>
              <a:gd name="T45" fmla="*/ 132 h 245"/>
              <a:gd name="T46" fmla="*/ 234 w 262"/>
              <a:gd name="T47" fmla="*/ 223 h 245"/>
              <a:gd name="T48" fmla="*/ 237 w 262"/>
              <a:gd name="T49" fmla="*/ 112 h 245"/>
              <a:gd name="T50" fmla="*/ 18 w 262"/>
              <a:gd name="T51" fmla="*/ 105 h 245"/>
              <a:gd name="T52" fmla="*/ 25 w 262"/>
              <a:gd name="T53" fmla="*/ 86 h 245"/>
              <a:gd name="T54" fmla="*/ 108 w 262"/>
              <a:gd name="T55" fmla="*/ 99 h 245"/>
              <a:gd name="T56" fmla="*/ 153 w 262"/>
              <a:gd name="T57" fmla="*/ 86 h 245"/>
              <a:gd name="T58" fmla="*/ 244 w 262"/>
              <a:gd name="T59" fmla="*/ 93 h 245"/>
              <a:gd name="T60" fmla="*/ 176 w 262"/>
              <a:gd name="T61" fmla="*/ 174 h 245"/>
              <a:gd name="T62" fmla="*/ 204 w 262"/>
              <a:gd name="T63" fmla="*/ 174 h 245"/>
              <a:gd name="T64" fmla="*/ 205 w 262"/>
              <a:gd name="T65" fmla="*/ 167 h 245"/>
              <a:gd name="T66" fmla="*/ 196 w 262"/>
              <a:gd name="T67" fmla="*/ 148 h 245"/>
              <a:gd name="T68" fmla="*/ 191 w 262"/>
              <a:gd name="T69" fmla="*/ 143 h 245"/>
              <a:gd name="T70" fmla="*/ 191 w 262"/>
              <a:gd name="T71" fmla="*/ 143 h 245"/>
              <a:gd name="T72" fmla="*/ 187 w 262"/>
              <a:gd name="T73" fmla="*/ 147 h 245"/>
              <a:gd name="T74" fmla="*/ 187 w 262"/>
              <a:gd name="T75" fmla="*/ 146 h 245"/>
              <a:gd name="T76" fmla="*/ 176 w 262"/>
              <a:gd name="T77" fmla="*/ 156 h 245"/>
              <a:gd name="T78" fmla="*/ 175 w 262"/>
              <a:gd name="T79" fmla="*/ 171 h 245"/>
              <a:gd name="T80" fmla="*/ 189 w 262"/>
              <a:gd name="T81" fmla="*/ 144 h 245"/>
              <a:gd name="T82" fmla="*/ 188 w 262"/>
              <a:gd name="T83" fmla="*/ 146 h 245"/>
              <a:gd name="T84" fmla="*/ 189 w 262"/>
              <a:gd name="T85" fmla="*/ 144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2" h="245">
                <a:moveTo>
                  <a:pt x="255" y="64"/>
                </a:moveTo>
                <a:cubicBezTo>
                  <a:pt x="153" y="64"/>
                  <a:pt x="153" y="64"/>
                  <a:pt x="153" y="64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153" y="10"/>
                  <a:pt x="143" y="0"/>
                  <a:pt x="131" y="0"/>
                </a:cubicBezTo>
                <a:cubicBezTo>
                  <a:pt x="118" y="0"/>
                  <a:pt x="108" y="10"/>
                  <a:pt x="108" y="22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3" y="64"/>
                  <a:pt x="0" y="67"/>
                  <a:pt x="0" y="71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2"/>
                  <a:pt x="3" y="245"/>
                  <a:pt x="7" y="245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9" y="245"/>
                  <a:pt x="262" y="242"/>
                  <a:pt x="262" y="238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62" y="67"/>
                  <a:pt x="259" y="64"/>
                  <a:pt x="255" y="64"/>
                </a:cubicBezTo>
                <a:close/>
                <a:moveTo>
                  <a:pt x="131" y="11"/>
                </a:moveTo>
                <a:cubicBezTo>
                  <a:pt x="137" y="11"/>
                  <a:pt x="142" y="16"/>
                  <a:pt x="142" y="22"/>
                </a:cubicBezTo>
                <a:cubicBezTo>
                  <a:pt x="142" y="29"/>
                  <a:pt x="137" y="34"/>
                  <a:pt x="131" y="34"/>
                </a:cubicBezTo>
                <a:cubicBezTo>
                  <a:pt x="125" y="34"/>
                  <a:pt x="120" y="29"/>
                  <a:pt x="120" y="22"/>
                </a:cubicBezTo>
                <a:cubicBezTo>
                  <a:pt x="120" y="16"/>
                  <a:pt x="125" y="11"/>
                  <a:pt x="131" y="11"/>
                </a:cubicBezTo>
                <a:close/>
                <a:moveTo>
                  <a:pt x="92" y="220"/>
                </a:moveTo>
                <a:cubicBezTo>
                  <a:pt x="25" y="220"/>
                  <a:pt x="25" y="220"/>
                  <a:pt x="25" y="220"/>
                </a:cubicBezTo>
                <a:cubicBezTo>
                  <a:pt x="25" y="207"/>
                  <a:pt x="25" y="207"/>
                  <a:pt x="25" y="207"/>
                </a:cubicBezTo>
                <a:cubicBezTo>
                  <a:pt x="92" y="207"/>
                  <a:pt x="92" y="207"/>
                  <a:pt x="92" y="207"/>
                </a:cubicBezTo>
                <a:lnTo>
                  <a:pt x="92" y="220"/>
                </a:lnTo>
                <a:close/>
                <a:moveTo>
                  <a:pt x="92" y="185"/>
                </a:moveTo>
                <a:cubicBezTo>
                  <a:pt x="25" y="185"/>
                  <a:pt x="25" y="185"/>
                  <a:pt x="25" y="185"/>
                </a:cubicBezTo>
                <a:cubicBezTo>
                  <a:pt x="25" y="172"/>
                  <a:pt x="25" y="172"/>
                  <a:pt x="25" y="172"/>
                </a:cubicBezTo>
                <a:cubicBezTo>
                  <a:pt x="92" y="172"/>
                  <a:pt x="92" y="172"/>
                  <a:pt x="92" y="172"/>
                </a:cubicBezTo>
                <a:lnTo>
                  <a:pt x="92" y="185"/>
                </a:lnTo>
                <a:close/>
                <a:moveTo>
                  <a:pt x="115" y="149"/>
                </a:moveTo>
                <a:cubicBezTo>
                  <a:pt x="25" y="149"/>
                  <a:pt x="25" y="149"/>
                  <a:pt x="25" y="149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115" y="136"/>
                  <a:pt x="115" y="136"/>
                  <a:pt x="115" y="136"/>
                </a:cubicBezTo>
                <a:lnTo>
                  <a:pt x="115" y="149"/>
                </a:lnTo>
                <a:close/>
                <a:moveTo>
                  <a:pt x="234" y="223"/>
                </a:moveTo>
                <a:cubicBezTo>
                  <a:pt x="224" y="223"/>
                  <a:pt x="224" y="223"/>
                  <a:pt x="224" y="223"/>
                </a:cubicBezTo>
                <a:cubicBezTo>
                  <a:pt x="225" y="211"/>
                  <a:pt x="220" y="198"/>
                  <a:pt x="220" y="198"/>
                </a:cubicBezTo>
                <a:cubicBezTo>
                  <a:pt x="218" y="194"/>
                  <a:pt x="206" y="191"/>
                  <a:pt x="206" y="191"/>
                </a:cubicBezTo>
                <a:cubicBezTo>
                  <a:pt x="200" y="188"/>
                  <a:pt x="200" y="186"/>
                  <a:pt x="200" y="186"/>
                </a:cubicBezTo>
                <a:cubicBezTo>
                  <a:pt x="188" y="210"/>
                  <a:pt x="179" y="186"/>
                  <a:pt x="179" y="186"/>
                </a:cubicBezTo>
                <a:cubicBezTo>
                  <a:pt x="179" y="189"/>
                  <a:pt x="166" y="193"/>
                  <a:pt x="166" y="193"/>
                </a:cubicBezTo>
                <a:cubicBezTo>
                  <a:pt x="163" y="195"/>
                  <a:pt x="161" y="197"/>
                  <a:pt x="161" y="197"/>
                </a:cubicBezTo>
                <a:cubicBezTo>
                  <a:pt x="156" y="204"/>
                  <a:pt x="155" y="222"/>
                  <a:pt x="155" y="222"/>
                </a:cubicBezTo>
                <a:cubicBezTo>
                  <a:pt x="155" y="222"/>
                  <a:pt x="155" y="222"/>
                  <a:pt x="155" y="223"/>
                </a:cubicBezTo>
                <a:cubicBezTo>
                  <a:pt x="150" y="223"/>
                  <a:pt x="150" y="223"/>
                  <a:pt x="150" y="223"/>
                </a:cubicBezTo>
                <a:cubicBezTo>
                  <a:pt x="150" y="132"/>
                  <a:pt x="150" y="132"/>
                  <a:pt x="150" y="132"/>
                </a:cubicBezTo>
                <a:cubicBezTo>
                  <a:pt x="234" y="132"/>
                  <a:pt x="234" y="132"/>
                  <a:pt x="234" y="132"/>
                </a:cubicBezTo>
                <a:lnTo>
                  <a:pt x="234" y="223"/>
                </a:lnTo>
                <a:close/>
                <a:moveTo>
                  <a:pt x="244" y="105"/>
                </a:moveTo>
                <a:cubicBezTo>
                  <a:pt x="244" y="109"/>
                  <a:pt x="241" y="112"/>
                  <a:pt x="237" y="112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1" y="112"/>
                  <a:pt x="18" y="109"/>
                  <a:pt x="18" y="105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89"/>
                  <a:pt x="21" y="86"/>
                  <a:pt x="25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53" y="99"/>
                  <a:pt x="153" y="99"/>
                  <a:pt x="153" y="99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237" y="86"/>
                  <a:pt x="237" y="86"/>
                  <a:pt x="237" y="86"/>
                </a:cubicBezTo>
                <a:cubicBezTo>
                  <a:pt x="241" y="86"/>
                  <a:pt x="244" y="89"/>
                  <a:pt x="244" y="93"/>
                </a:cubicBezTo>
                <a:lnTo>
                  <a:pt x="244" y="105"/>
                </a:lnTo>
                <a:close/>
                <a:moveTo>
                  <a:pt x="176" y="174"/>
                </a:moveTo>
                <a:cubicBezTo>
                  <a:pt x="177" y="181"/>
                  <a:pt x="184" y="189"/>
                  <a:pt x="190" y="189"/>
                </a:cubicBezTo>
                <a:cubicBezTo>
                  <a:pt x="196" y="189"/>
                  <a:pt x="203" y="181"/>
                  <a:pt x="204" y="174"/>
                </a:cubicBezTo>
                <a:cubicBezTo>
                  <a:pt x="204" y="174"/>
                  <a:pt x="205" y="173"/>
                  <a:pt x="205" y="171"/>
                </a:cubicBezTo>
                <a:cubicBezTo>
                  <a:pt x="205" y="171"/>
                  <a:pt x="207" y="166"/>
                  <a:pt x="205" y="167"/>
                </a:cubicBezTo>
                <a:cubicBezTo>
                  <a:pt x="205" y="165"/>
                  <a:pt x="207" y="157"/>
                  <a:pt x="203" y="152"/>
                </a:cubicBezTo>
                <a:cubicBezTo>
                  <a:pt x="203" y="152"/>
                  <a:pt x="201" y="150"/>
                  <a:pt x="196" y="148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193" y="147"/>
                  <a:pt x="191" y="145"/>
                  <a:pt x="191" y="143"/>
                </a:cubicBezTo>
                <a:cubicBezTo>
                  <a:pt x="191" y="143"/>
                  <a:pt x="190" y="144"/>
                  <a:pt x="190" y="145"/>
                </a:cubicBezTo>
                <a:cubicBezTo>
                  <a:pt x="190" y="144"/>
                  <a:pt x="190" y="143"/>
                  <a:pt x="191" y="143"/>
                </a:cubicBezTo>
                <a:cubicBezTo>
                  <a:pt x="191" y="143"/>
                  <a:pt x="190" y="143"/>
                  <a:pt x="190" y="144"/>
                </a:cubicBezTo>
                <a:cubicBezTo>
                  <a:pt x="189" y="144"/>
                  <a:pt x="188" y="145"/>
                  <a:pt x="187" y="147"/>
                </a:cubicBezTo>
                <a:cubicBezTo>
                  <a:pt x="187" y="147"/>
                  <a:pt x="187" y="147"/>
                  <a:pt x="187" y="147"/>
                </a:cubicBezTo>
                <a:cubicBezTo>
                  <a:pt x="187" y="147"/>
                  <a:pt x="187" y="146"/>
                  <a:pt x="187" y="146"/>
                </a:cubicBezTo>
                <a:cubicBezTo>
                  <a:pt x="186" y="146"/>
                  <a:pt x="185" y="146"/>
                  <a:pt x="185" y="146"/>
                </a:cubicBezTo>
                <a:cubicBezTo>
                  <a:pt x="185" y="146"/>
                  <a:pt x="178" y="149"/>
                  <a:pt x="176" y="156"/>
                </a:cubicBezTo>
                <a:cubicBezTo>
                  <a:pt x="176" y="156"/>
                  <a:pt x="174" y="158"/>
                  <a:pt x="176" y="167"/>
                </a:cubicBezTo>
                <a:cubicBezTo>
                  <a:pt x="174" y="166"/>
                  <a:pt x="175" y="171"/>
                  <a:pt x="175" y="171"/>
                </a:cubicBezTo>
                <a:cubicBezTo>
                  <a:pt x="175" y="173"/>
                  <a:pt x="176" y="174"/>
                  <a:pt x="176" y="174"/>
                </a:cubicBezTo>
                <a:close/>
                <a:moveTo>
                  <a:pt x="189" y="144"/>
                </a:moveTo>
                <a:cubicBezTo>
                  <a:pt x="189" y="145"/>
                  <a:pt x="189" y="145"/>
                  <a:pt x="18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45"/>
                  <a:pt x="189" y="145"/>
                  <a:pt x="189" y="144"/>
                </a:cubicBezTo>
                <a:close/>
                <a:moveTo>
                  <a:pt x="189" y="144"/>
                </a:moveTo>
                <a:cubicBezTo>
                  <a:pt x="189" y="144"/>
                  <a:pt x="189" y="144"/>
                  <a:pt x="189" y="14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3" name="Freeform: Shape 444">
            <a:extLst>
              <a:ext uri="{FF2B5EF4-FFF2-40B4-BE49-F238E27FC236}">
                <a16:creationId xmlns:a16="http://schemas.microsoft.com/office/drawing/2014/main" id="{19C67D49-6D8C-4103-89F2-D46D9DA0991E}"/>
              </a:ext>
            </a:extLst>
          </p:cNvPr>
          <p:cNvSpPr/>
          <p:nvPr/>
        </p:nvSpPr>
        <p:spPr>
          <a:xfrm>
            <a:off x="1626533" y="2748512"/>
            <a:ext cx="918384" cy="1055921"/>
          </a:xfrm>
          <a:custGeom>
            <a:avLst/>
            <a:gdLst>
              <a:gd name="connsiteX0" fmla="*/ 316073 w 632146"/>
              <a:gd name="connsiteY0" fmla="*/ 0 h 697316"/>
              <a:gd name="connsiteX1" fmla="*/ 632146 w 632146"/>
              <a:gd name="connsiteY1" fmla="*/ 316073 h 697316"/>
              <a:gd name="connsiteX2" fmla="*/ 539570 w 632146"/>
              <a:gd name="connsiteY2" fmla="*/ 539570 h 697316"/>
              <a:gd name="connsiteX3" fmla="*/ 506354 w 632146"/>
              <a:gd name="connsiteY3" fmla="*/ 566976 h 697316"/>
              <a:gd name="connsiteX4" fmla="*/ 507552 w 632146"/>
              <a:gd name="connsiteY4" fmla="*/ 566976 h 697316"/>
              <a:gd name="connsiteX5" fmla="*/ 500670 w 632146"/>
              <a:gd name="connsiteY5" fmla="*/ 571666 h 697316"/>
              <a:gd name="connsiteX6" fmla="*/ 492793 w 632146"/>
              <a:gd name="connsiteY6" fmla="*/ 578166 h 697316"/>
              <a:gd name="connsiteX7" fmla="*/ 484637 w 632146"/>
              <a:gd name="connsiteY7" fmla="*/ 582592 h 697316"/>
              <a:gd name="connsiteX8" fmla="*/ 316292 w 632146"/>
              <a:gd name="connsiteY8" fmla="*/ 697316 h 697316"/>
              <a:gd name="connsiteX9" fmla="*/ 149662 w 632146"/>
              <a:gd name="connsiteY9" fmla="*/ 583760 h 697316"/>
              <a:gd name="connsiteX10" fmla="*/ 139354 w 632146"/>
              <a:gd name="connsiteY10" fmla="*/ 578166 h 697316"/>
              <a:gd name="connsiteX11" fmla="*/ 129398 w 632146"/>
              <a:gd name="connsiteY11" fmla="*/ 569951 h 697316"/>
              <a:gd name="connsiteX12" fmla="*/ 125032 w 632146"/>
              <a:gd name="connsiteY12" fmla="*/ 566976 h 697316"/>
              <a:gd name="connsiteX13" fmla="*/ 125792 w 632146"/>
              <a:gd name="connsiteY13" fmla="*/ 566976 h 697316"/>
              <a:gd name="connsiteX14" fmla="*/ 92576 w 632146"/>
              <a:gd name="connsiteY14" fmla="*/ 539570 h 697316"/>
              <a:gd name="connsiteX15" fmla="*/ 0 w 632146"/>
              <a:gd name="connsiteY15" fmla="*/ 316073 h 697316"/>
              <a:gd name="connsiteX16" fmla="*/ 316073 w 632146"/>
              <a:gd name="connsiteY16" fmla="*/ 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2146" h="697316">
                <a:moveTo>
                  <a:pt x="316073" y="0"/>
                </a:moveTo>
                <a:cubicBezTo>
                  <a:pt x="490635" y="0"/>
                  <a:pt x="632146" y="141511"/>
                  <a:pt x="632146" y="316073"/>
                </a:cubicBezTo>
                <a:cubicBezTo>
                  <a:pt x="632146" y="403354"/>
                  <a:pt x="596769" y="482372"/>
                  <a:pt x="539570" y="539570"/>
                </a:cubicBezTo>
                <a:lnTo>
                  <a:pt x="506354" y="566976"/>
                </a:lnTo>
                <a:lnTo>
                  <a:pt x="507552" y="566976"/>
                </a:lnTo>
                <a:lnTo>
                  <a:pt x="500670" y="571666"/>
                </a:lnTo>
                <a:lnTo>
                  <a:pt x="492793" y="578166"/>
                </a:lnTo>
                <a:lnTo>
                  <a:pt x="484637" y="582592"/>
                </a:lnTo>
                <a:lnTo>
                  <a:pt x="316292" y="697316"/>
                </a:lnTo>
                <a:lnTo>
                  <a:pt x="149662" y="583760"/>
                </a:lnTo>
                <a:lnTo>
                  <a:pt x="139354" y="578166"/>
                </a:lnTo>
                <a:lnTo>
                  <a:pt x="129398" y="569951"/>
                </a:lnTo>
                <a:lnTo>
                  <a:pt x="125032" y="566976"/>
                </a:lnTo>
                <a:lnTo>
                  <a:pt x="125792" y="566976"/>
                </a:lnTo>
                <a:lnTo>
                  <a:pt x="92576" y="539570"/>
                </a:lnTo>
                <a:cubicBezTo>
                  <a:pt x="35378" y="482372"/>
                  <a:pt x="0" y="403354"/>
                  <a:pt x="0" y="316073"/>
                </a:cubicBezTo>
                <a:cubicBezTo>
                  <a:pt x="0" y="141511"/>
                  <a:pt x="141511" y="0"/>
                  <a:pt x="3160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34" name="Freeform 391">
            <a:extLst>
              <a:ext uri="{FF2B5EF4-FFF2-40B4-BE49-F238E27FC236}">
                <a16:creationId xmlns:a16="http://schemas.microsoft.com/office/drawing/2014/main" id="{7E9B3B90-DD6D-4C55-A1BA-968DD6B6B34B}"/>
              </a:ext>
            </a:extLst>
          </p:cNvPr>
          <p:cNvSpPr>
            <a:spLocks noEditPoints="1"/>
          </p:cNvSpPr>
          <p:nvPr/>
        </p:nvSpPr>
        <p:spPr bwMode="auto">
          <a:xfrm>
            <a:off x="1883923" y="2936276"/>
            <a:ext cx="397621" cy="516570"/>
          </a:xfrm>
          <a:custGeom>
            <a:avLst/>
            <a:gdLst>
              <a:gd name="T0" fmla="*/ 132 w 266"/>
              <a:gd name="T1" fmla="*/ 136 h 332"/>
              <a:gd name="T2" fmla="*/ 201 w 266"/>
              <a:gd name="T3" fmla="*/ 69 h 332"/>
              <a:gd name="T4" fmla="*/ 132 w 266"/>
              <a:gd name="T5" fmla="*/ 0 h 332"/>
              <a:gd name="T6" fmla="*/ 65 w 266"/>
              <a:gd name="T7" fmla="*/ 69 h 332"/>
              <a:gd name="T8" fmla="*/ 132 w 266"/>
              <a:gd name="T9" fmla="*/ 136 h 332"/>
              <a:gd name="T10" fmla="*/ 262 w 266"/>
              <a:gd name="T11" fmla="*/ 306 h 332"/>
              <a:gd name="T12" fmla="*/ 231 w 266"/>
              <a:gd name="T13" fmla="*/ 178 h 332"/>
              <a:gd name="T14" fmla="*/ 198 w 266"/>
              <a:gd name="T15" fmla="*/ 152 h 332"/>
              <a:gd name="T16" fmla="*/ 66 w 266"/>
              <a:gd name="T17" fmla="*/ 152 h 332"/>
              <a:gd name="T18" fmla="*/ 34 w 266"/>
              <a:gd name="T19" fmla="*/ 178 h 332"/>
              <a:gd name="T20" fmla="*/ 4 w 266"/>
              <a:gd name="T21" fmla="*/ 306 h 332"/>
              <a:gd name="T22" fmla="*/ 24 w 266"/>
              <a:gd name="T23" fmla="*/ 332 h 332"/>
              <a:gd name="T24" fmla="*/ 242 w 266"/>
              <a:gd name="T25" fmla="*/ 332 h 332"/>
              <a:gd name="T26" fmla="*/ 262 w 266"/>
              <a:gd name="T27" fmla="*/ 30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6" h="332">
                <a:moveTo>
                  <a:pt x="132" y="136"/>
                </a:moveTo>
                <a:cubicBezTo>
                  <a:pt x="170" y="136"/>
                  <a:pt x="201" y="106"/>
                  <a:pt x="201" y="69"/>
                </a:cubicBezTo>
                <a:cubicBezTo>
                  <a:pt x="201" y="31"/>
                  <a:pt x="170" y="0"/>
                  <a:pt x="132" y="0"/>
                </a:cubicBezTo>
                <a:cubicBezTo>
                  <a:pt x="96" y="0"/>
                  <a:pt x="65" y="31"/>
                  <a:pt x="65" y="69"/>
                </a:cubicBezTo>
                <a:cubicBezTo>
                  <a:pt x="65" y="106"/>
                  <a:pt x="96" y="136"/>
                  <a:pt x="132" y="136"/>
                </a:cubicBezTo>
                <a:close/>
                <a:moveTo>
                  <a:pt x="262" y="306"/>
                </a:moveTo>
                <a:cubicBezTo>
                  <a:pt x="231" y="178"/>
                  <a:pt x="231" y="178"/>
                  <a:pt x="231" y="178"/>
                </a:cubicBezTo>
                <a:cubicBezTo>
                  <a:pt x="229" y="164"/>
                  <a:pt x="214" y="152"/>
                  <a:pt x="198" y="152"/>
                </a:cubicBezTo>
                <a:cubicBezTo>
                  <a:pt x="66" y="152"/>
                  <a:pt x="66" y="152"/>
                  <a:pt x="66" y="152"/>
                </a:cubicBezTo>
                <a:cubicBezTo>
                  <a:pt x="52" y="152"/>
                  <a:pt x="37" y="164"/>
                  <a:pt x="34" y="178"/>
                </a:cubicBezTo>
                <a:cubicBezTo>
                  <a:pt x="4" y="306"/>
                  <a:pt x="4" y="306"/>
                  <a:pt x="4" y="306"/>
                </a:cubicBezTo>
                <a:cubicBezTo>
                  <a:pt x="0" y="320"/>
                  <a:pt x="9" y="332"/>
                  <a:pt x="24" y="332"/>
                </a:cubicBezTo>
                <a:cubicBezTo>
                  <a:pt x="242" y="332"/>
                  <a:pt x="242" y="332"/>
                  <a:pt x="242" y="332"/>
                </a:cubicBezTo>
                <a:cubicBezTo>
                  <a:pt x="257" y="332"/>
                  <a:pt x="266" y="320"/>
                  <a:pt x="262" y="3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5" name="TextBox 284">
            <a:extLst>
              <a:ext uri="{FF2B5EF4-FFF2-40B4-BE49-F238E27FC236}">
                <a16:creationId xmlns:a16="http://schemas.microsoft.com/office/drawing/2014/main" id="{501E7682-3B83-4B3C-AB8C-FB8E13587914}"/>
              </a:ext>
            </a:extLst>
          </p:cNvPr>
          <p:cNvSpPr txBox="1"/>
          <p:nvPr/>
        </p:nvSpPr>
        <p:spPr>
          <a:xfrm>
            <a:off x="5696683" y="5426549"/>
            <a:ext cx="1060140" cy="275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EMPRESA</a:t>
            </a:r>
            <a:endParaRPr lang="en-GB" dirty="0"/>
          </a:p>
        </p:txBody>
      </p:sp>
      <p:sp>
        <p:nvSpPr>
          <p:cNvPr id="36" name="Oval 133">
            <a:extLst>
              <a:ext uri="{FF2B5EF4-FFF2-40B4-BE49-F238E27FC236}">
                <a16:creationId xmlns:a16="http://schemas.microsoft.com/office/drawing/2014/main" id="{18522DE9-771C-49CB-AFA0-865E0549043A}"/>
              </a:ext>
            </a:extLst>
          </p:cNvPr>
          <p:cNvSpPr/>
          <p:nvPr/>
        </p:nvSpPr>
        <p:spPr>
          <a:xfrm>
            <a:off x="5223876" y="732815"/>
            <a:ext cx="1861131" cy="1564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grpSp>
        <p:nvGrpSpPr>
          <p:cNvPr id="37" name="Group 154">
            <a:extLst>
              <a:ext uri="{FF2B5EF4-FFF2-40B4-BE49-F238E27FC236}">
                <a16:creationId xmlns:a16="http://schemas.microsoft.com/office/drawing/2014/main" id="{88336726-ABD2-4087-B014-F55E9896B28C}"/>
              </a:ext>
            </a:extLst>
          </p:cNvPr>
          <p:cNvGrpSpPr/>
          <p:nvPr/>
        </p:nvGrpSpPr>
        <p:grpSpPr>
          <a:xfrm>
            <a:off x="5438167" y="1148735"/>
            <a:ext cx="1453002" cy="1085309"/>
            <a:chOff x="-1765300" y="2216150"/>
            <a:chExt cx="1077912" cy="1128713"/>
          </a:xfrm>
          <a:solidFill>
            <a:schemeClr val="bg1"/>
          </a:solidFill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B264357C-9E9E-4C2B-9910-56A55F39E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30313" y="2216150"/>
              <a:ext cx="0" cy="7938"/>
            </a:xfrm>
            <a:custGeom>
              <a:avLst/>
              <a:gdLst>
                <a:gd name="T0" fmla="*/ 1 h 1"/>
                <a:gd name="T1" fmla="*/ 0 h 1"/>
                <a:gd name="T2" fmla="*/ 1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2FD0925A-E412-47FA-9924-785A82A81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14463" y="2224088"/>
              <a:ext cx="368300" cy="1120775"/>
            </a:xfrm>
            <a:custGeom>
              <a:avLst/>
              <a:gdLst>
                <a:gd name="T0" fmla="*/ 42 w 42"/>
                <a:gd name="T1" fmla="*/ 21 h 128"/>
                <a:gd name="T2" fmla="*/ 21 w 42"/>
                <a:gd name="T3" fmla="*/ 0 h 128"/>
                <a:gd name="T4" fmla="*/ 21 w 42"/>
                <a:gd name="T5" fmla="*/ 0 h 128"/>
                <a:gd name="T6" fmla="*/ 21 w 42"/>
                <a:gd name="T7" fmla="*/ 0 h 128"/>
                <a:gd name="T8" fmla="*/ 0 w 42"/>
                <a:gd name="T9" fmla="*/ 21 h 128"/>
                <a:gd name="T10" fmla="*/ 6 w 42"/>
                <a:gd name="T11" fmla="*/ 21 h 128"/>
                <a:gd name="T12" fmla="*/ 6 w 42"/>
                <a:gd name="T13" fmla="*/ 126 h 128"/>
                <a:gd name="T14" fmla="*/ 21 w 42"/>
                <a:gd name="T15" fmla="*/ 128 h 128"/>
                <a:gd name="T16" fmla="*/ 36 w 42"/>
                <a:gd name="T17" fmla="*/ 126 h 128"/>
                <a:gd name="T18" fmla="*/ 36 w 42"/>
                <a:gd name="T19" fmla="*/ 21 h 128"/>
                <a:gd name="T20" fmla="*/ 42 w 42"/>
                <a:gd name="T21" fmla="*/ 2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28">
                  <a:moveTo>
                    <a:pt x="42" y="21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11" y="127"/>
                    <a:pt x="16" y="128"/>
                    <a:pt x="21" y="128"/>
                  </a:cubicBezTo>
                  <a:cubicBezTo>
                    <a:pt x="26" y="128"/>
                    <a:pt x="31" y="127"/>
                    <a:pt x="36" y="126"/>
                  </a:cubicBezTo>
                  <a:cubicBezTo>
                    <a:pt x="36" y="21"/>
                    <a:pt x="36" y="21"/>
                    <a:pt x="36" y="21"/>
                  </a:cubicBezTo>
                  <a:lnTo>
                    <a:pt x="42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57D91C7C-85CC-43D3-97AE-D3DF679C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20763" y="2565400"/>
              <a:ext cx="333375" cy="709613"/>
            </a:xfrm>
            <a:custGeom>
              <a:avLst/>
              <a:gdLst>
                <a:gd name="T0" fmla="*/ 32 w 38"/>
                <a:gd name="T1" fmla="*/ 55 h 81"/>
                <a:gd name="T2" fmla="*/ 32 w 38"/>
                <a:gd name="T3" fmla="*/ 18 h 81"/>
                <a:gd name="T4" fmla="*/ 38 w 38"/>
                <a:gd name="T5" fmla="*/ 18 h 81"/>
                <a:gd name="T6" fmla="*/ 19 w 38"/>
                <a:gd name="T7" fmla="*/ 0 h 81"/>
                <a:gd name="T8" fmla="*/ 0 w 38"/>
                <a:gd name="T9" fmla="*/ 18 h 81"/>
                <a:gd name="T10" fmla="*/ 6 w 38"/>
                <a:gd name="T11" fmla="*/ 18 h 81"/>
                <a:gd name="T12" fmla="*/ 6 w 38"/>
                <a:gd name="T13" fmla="*/ 81 h 81"/>
                <a:gd name="T14" fmla="*/ 32 w 38"/>
                <a:gd name="T15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1">
                  <a:moveTo>
                    <a:pt x="32" y="55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17" y="75"/>
                    <a:pt x="26" y="66"/>
                    <a:pt x="32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5D63E45-E61D-4543-AD34-90788F241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65300" y="2565400"/>
              <a:ext cx="323850" cy="709613"/>
            </a:xfrm>
            <a:custGeom>
              <a:avLst/>
              <a:gdLst>
                <a:gd name="T0" fmla="*/ 37 w 37"/>
                <a:gd name="T1" fmla="*/ 18 h 81"/>
                <a:gd name="T2" fmla="*/ 18 w 37"/>
                <a:gd name="T3" fmla="*/ 0 h 81"/>
                <a:gd name="T4" fmla="*/ 0 w 37"/>
                <a:gd name="T5" fmla="*/ 18 h 81"/>
                <a:gd name="T6" fmla="*/ 5 w 37"/>
                <a:gd name="T7" fmla="*/ 18 h 81"/>
                <a:gd name="T8" fmla="*/ 5 w 37"/>
                <a:gd name="T9" fmla="*/ 56 h 81"/>
                <a:gd name="T10" fmla="*/ 31 w 37"/>
                <a:gd name="T11" fmla="*/ 81 h 81"/>
                <a:gd name="T12" fmla="*/ 31 w 37"/>
                <a:gd name="T13" fmla="*/ 18 h 81"/>
                <a:gd name="T14" fmla="*/ 37 w 37"/>
                <a:gd name="T15" fmla="*/ 1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81">
                  <a:moveTo>
                    <a:pt x="37" y="18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11" y="67"/>
                    <a:pt x="20" y="75"/>
                    <a:pt x="31" y="81"/>
                  </a:cubicBezTo>
                  <a:cubicBezTo>
                    <a:pt x="31" y="18"/>
                    <a:pt x="31" y="18"/>
                    <a:pt x="31" y="18"/>
                  </a:cubicBezTo>
                  <a:lnTo>
                    <a:pt x="37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2" name="Freeform: Shape 445">
            <a:extLst>
              <a:ext uri="{FF2B5EF4-FFF2-40B4-BE49-F238E27FC236}">
                <a16:creationId xmlns:a16="http://schemas.microsoft.com/office/drawing/2014/main" id="{7394E6AB-082E-45B5-8016-A74303A50B0A}"/>
              </a:ext>
            </a:extLst>
          </p:cNvPr>
          <p:cNvSpPr/>
          <p:nvPr/>
        </p:nvSpPr>
        <p:spPr>
          <a:xfrm flipH="1">
            <a:off x="5696680" y="4207583"/>
            <a:ext cx="1060139" cy="1027341"/>
          </a:xfrm>
          <a:custGeom>
            <a:avLst/>
            <a:gdLst>
              <a:gd name="connsiteX0" fmla="*/ 492792 w 632146"/>
              <a:gd name="connsiteY0" fmla="*/ 53980 h 697316"/>
              <a:gd name="connsiteX1" fmla="*/ 316073 w 632146"/>
              <a:gd name="connsiteY1" fmla="*/ 0 h 697316"/>
              <a:gd name="connsiteX2" fmla="*/ 0 w 632146"/>
              <a:gd name="connsiteY2" fmla="*/ 316073 h 697316"/>
              <a:gd name="connsiteX3" fmla="*/ 92576 w 632146"/>
              <a:gd name="connsiteY3" fmla="*/ 539570 h 697316"/>
              <a:gd name="connsiteX4" fmla="*/ 125792 w 632146"/>
              <a:gd name="connsiteY4" fmla="*/ 566976 h 697316"/>
              <a:gd name="connsiteX5" fmla="*/ 125033 w 632146"/>
              <a:gd name="connsiteY5" fmla="*/ 566976 h 697316"/>
              <a:gd name="connsiteX6" fmla="*/ 129396 w 632146"/>
              <a:gd name="connsiteY6" fmla="*/ 569950 h 697316"/>
              <a:gd name="connsiteX7" fmla="*/ 139354 w 632146"/>
              <a:gd name="connsiteY7" fmla="*/ 578166 h 697316"/>
              <a:gd name="connsiteX8" fmla="*/ 149663 w 632146"/>
              <a:gd name="connsiteY8" fmla="*/ 583761 h 697316"/>
              <a:gd name="connsiteX9" fmla="*/ 316293 w 632146"/>
              <a:gd name="connsiteY9" fmla="*/ 697316 h 697316"/>
              <a:gd name="connsiteX10" fmla="*/ 484643 w 632146"/>
              <a:gd name="connsiteY10" fmla="*/ 582589 h 697316"/>
              <a:gd name="connsiteX11" fmla="*/ 492792 w 632146"/>
              <a:gd name="connsiteY11" fmla="*/ 578166 h 697316"/>
              <a:gd name="connsiteX12" fmla="*/ 500663 w 632146"/>
              <a:gd name="connsiteY12" fmla="*/ 571672 h 697316"/>
              <a:gd name="connsiteX13" fmla="*/ 507553 w 632146"/>
              <a:gd name="connsiteY13" fmla="*/ 566976 h 697316"/>
              <a:gd name="connsiteX14" fmla="*/ 506354 w 632146"/>
              <a:gd name="connsiteY14" fmla="*/ 566977 h 697316"/>
              <a:gd name="connsiteX15" fmla="*/ 539570 w 632146"/>
              <a:gd name="connsiteY15" fmla="*/ 539570 h 697316"/>
              <a:gd name="connsiteX16" fmla="*/ 632146 w 632146"/>
              <a:gd name="connsiteY16" fmla="*/ 316073 h 697316"/>
              <a:gd name="connsiteX17" fmla="*/ 492792 w 632146"/>
              <a:gd name="connsiteY17" fmla="*/ 5398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146" h="697316">
                <a:moveTo>
                  <a:pt x="492792" y="53980"/>
                </a:moveTo>
                <a:cubicBezTo>
                  <a:pt x="442347" y="19900"/>
                  <a:pt x="381534" y="0"/>
                  <a:pt x="316073" y="0"/>
                </a:cubicBezTo>
                <a:cubicBezTo>
                  <a:pt x="141511" y="0"/>
                  <a:pt x="0" y="141511"/>
                  <a:pt x="0" y="316073"/>
                </a:cubicBezTo>
                <a:cubicBezTo>
                  <a:pt x="0" y="403354"/>
                  <a:pt x="35378" y="482372"/>
                  <a:pt x="92576" y="539570"/>
                </a:cubicBezTo>
                <a:lnTo>
                  <a:pt x="125792" y="566976"/>
                </a:lnTo>
                <a:lnTo>
                  <a:pt x="125033" y="566976"/>
                </a:lnTo>
                <a:lnTo>
                  <a:pt x="129396" y="569950"/>
                </a:lnTo>
                <a:lnTo>
                  <a:pt x="139354" y="578166"/>
                </a:lnTo>
                <a:lnTo>
                  <a:pt x="149663" y="583761"/>
                </a:lnTo>
                <a:lnTo>
                  <a:pt x="316293" y="697316"/>
                </a:lnTo>
                <a:lnTo>
                  <a:pt x="484643" y="582589"/>
                </a:lnTo>
                <a:lnTo>
                  <a:pt x="492792" y="578166"/>
                </a:lnTo>
                <a:lnTo>
                  <a:pt x="500663" y="571672"/>
                </a:lnTo>
                <a:lnTo>
                  <a:pt x="507553" y="566976"/>
                </a:lnTo>
                <a:lnTo>
                  <a:pt x="506354" y="566977"/>
                </a:lnTo>
                <a:lnTo>
                  <a:pt x="539570" y="539570"/>
                </a:lnTo>
                <a:cubicBezTo>
                  <a:pt x="596768" y="482372"/>
                  <a:pt x="632146" y="403354"/>
                  <a:pt x="632146" y="316073"/>
                </a:cubicBezTo>
                <a:cubicBezTo>
                  <a:pt x="632146" y="206972"/>
                  <a:pt x="576868" y="110781"/>
                  <a:pt x="492792" y="539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200" dirty="0"/>
          </a:p>
        </p:txBody>
      </p:sp>
      <p:pic>
        <p:nvPicPr>
          <p:cNvPr id="43" name="Gráfico 42" descr="Engranajes">
            <a:extLst>
              <a:ext uri="{FF2B5EF4-FFF2-40B4-BE49-F238E27FC236}">
                <a16:creationId xmlns:a16="http://schemas.microsoft.com/office/drawing/2014/main" id="{609EDDBE-336C-4C40-8E0A-C408207A6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0732" y="4568692"/>
            <a:ext cx="400193" cy="400193"/>
          </a:xfrm>
          <a:prstGeom prst="rect">
            <a:avLst/>
          </a:prstGeom>
        </p:spPr>
      </p:pic>
      <p:pic>
        <p:nvPicPr>
          <p:cNvPr id="44" name="Gráfico 43" descr="Banco">
            <a:extLst>
              <a:ext uri="{FF2B5EF4-FFF2-40B4-BE49-F238E27FC236}">
                <a16:creationId xmlns:a16="http://schemas.microsoft.com/office/drawing/2014/main" id="{DC4BDF12-A75B-4DCF-881C-A12192D83C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70666" y="4523975"/>
            <a:ext cx="382102" cy="382102"/>
          </a:xfrm>
          <a:prstGeom prst="rect">
            <a:avLst/>
          </a:prstGeom>
        </p:spPr>
      </p:pic>
      <p:pic>
        <p:nvPicPr>
          <p:cNvPr id="45" name="Gráfico 44" descr="Reunión">
            <a:extLst>
              <a:ext uri="{FF2B5EF4-FFF2-40B4-BE49-F238E27FC236}">
                <a16:creationId xmlns:a16="http://schemas.microsoft.com/office/drawing/2014/main" id="{5EA0A702-2377-480F-9760-07DD9C7D54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96491" y="4760317"/>
            <a:ext cx="472213" cy="472213"/>
          </a:xfrm>
          <a:prstGeom prst="rect">
            <a:avLst/>
          </a:prstGeom>
        </p:spPr>
      </p:pic>
      <p:pic>
        <p:nvPicPr>
          <p:cNvPr id="46" name="Gráfico 45" descr="Presentación con gráfico de barras">
            <a:extLst>
              <a:ext uri="{FF2B5EF4-FFF2-40B4-BE49-F238E27FC236}">
                <a16:creationId xmlns:a16="http://schemas.microsoft.com/office/drawing/2014/main" id="{80E4E07A-C809-4787-B7E5-A44F53457F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57066" y="4332350"/>
            <a:ext cx="389524" cy="389524"/>
          </a:xfrm>
          <a:prstGeom prst="rect">
            <a:avLst/>
          </a:prstGeom>
        </p:spPr>
      </p:pic>
      <p:sp>
        <p:nvSpPr>
          <p:cNvPr id="47" name="Flecha: cuádruple 46">
            <a:extLst>
              <a:ext uri="{FF2B5EF4-FFF2-40B4-BE49-F238E27FC236}">
                <a16:creationId xmlns:a16="http://schemas.microsoft.com/office/drawing/2014/main" id="{6DCC9B2D-FFB2-44A6-A223-6CCD21C0B832}"/>
              </a:ext>
            </a:extLst>
          </p:cNvPr>
          <p:cNvSpPr/>
          <p:nvPr/>
        </p:nvSpPr>
        <p:spPr>
          <a:xfrm>
            <a:off x="3456503" y="2909462"/>
            <a:ext cx="5427724" cy="938269"/>
          </a:xfrm>
          <a:prstGeom prst="quadArrow">
            <a:avLst>
              <a:gd name="adj1" fmla="val 8288"/>
              <a:gd name="adj2" fmla="val 9303"/>
              <a:gd name="adj3" fmla="val 2750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endParaRPr lang="en-US" sz="1200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cxnSp>
        <p:nvCxnSpPr>
          <p:cNvPr id="48" name="Conector: curvado 47">
            <a:extLst>
              <a:ext uri="{FF2B5EF4-FFF2-40B4-BE49-F238E27FC236}">
                <a16:creationId xmlns:a16="http://schemas.microsoft.com/office/drawing/2014/main" id="{A74475B3-D83A-456B-9F04-EBB9D2E2F7F2}"/>
              </a:ext>
            </a:extLst>
          </p:cNvPr>
          <p:cNvCxnSpPr>
            <a:cxnSpLocks/>
            <a:stCxn id="42" idx="15"/>
          </p:cNvCxnSpPr>
          <p:nvPr/>
        </p:nvCxnSpPr>
        <p:spPr>
          <a:xfrm rot="10800000">
            <a:off x="2535198" y="3243828"/>
            <a:ext cx="3316737" cy="1758693"/>
          </a:xfrm>
          <a:prstGeom prst="curvedConnector3">
            <a:avLst>
              <a:gd name="adj1" fmla="val 68092"/>
            </a:avLst>
          </a:prstGeom>
          <a:ln w="38100" cap="sq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49" name="Conector: curvado 48">
            <a:extLst>
              <a:ext uri="{FF2B5EF4-FFF2-40B4-BE49-F238E27FC236}">
                <a16:creationId xmlns:a16="http://schemas.microsoft.com/office/drawing/2014/main" id="{29C85659-8289-45AD-A359-DC6831791FE5}"/>
              </a:ext>
            </a:extLst>
          </p:cNvPr>
          <p:cNvCxnSpPr>
            <a:cxnSpLocks/>
          </p:cNvCxnSpPr>
          <p:nvPr/>
        </p:nvCxnSpPr>
        <p:spPr>
          <a:xfrm flipV="1">
            <a:off x="6650889" y="3545780"/>
            <a:ext cx="2684731" cy="1423105"/>
          </a:xfrm>
          <a:prstGeom prst="curvedConnector3">
            <a:avLst>
              <a:gd name="adj1" fmla="val 79802"/>
            </a:avLst>
          </a:prstGeom>
          <a:ln w="38100" cap="sq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50" name="Conector: curvado 49">
            <a:extLst>
              <a:ext uri="{FF2B5EF4-FFF2-40B4-BE49-F238E27FC236}">
                <a16:creationId xmlns:a16="http://schemas.microsoft.com/office/drawing/2014/main" id="{F04AC3F0-2AAE-4985-95D9-BA7E50AB3051}"/>
              </a:ext>
            </a:extLst>
          </p:cNvPr>
          <p:cNvCxnSpPr>
            <a:cxnSpLocks/>
            <a:stCxn id="36" idx="2"/>
          </p:cNvCxnSpPr>
          <p:nvPr/>
        </p:nvCxnSpPr>
        <p:spPr>
          <a:xfrm rot="10800000" flipV="1">
            <a:off x="2064128" y="1515060"/>
            <a:ext cx="3159748" cy="1146744"/>
          </a:xfrm>
          <a:prstGeom prst="curvedConnector3">
            <a:avLst>
              <a:gd name="adj1" fmla="val 100643"/>
            </a:avLst>
          </a:prstGeom>
          <a:ln w="38100" cap="sq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cxnSp>
        <p:nvCxnSpPr>
          <p:cNvPr id="51" name="Conector: curvado 50">
            <a:extLst>
              <a:ext uri="{FF2B5EF4-FFF2-40B4-BE49-F238E27FC236}">
                <a16:creationId xmlns:a16="http://schemas.microsoft.com/office/drawing/2014/main" id="{C8A43C23-0AA2-4927-B91E-74A93BB500FA}"/>
              </a:ext>
            </a:extLst>
          </p:cNvPr>
          <p:cNvCxnSpPr>
            <a:cxnSpLocks/>
          </p:cNvCxnSpPr>
          <p:nvPr/>
        </p:nvCxnSpPr>
        <p:spPr>
          <a:xfrm>
            <a:off x="7143655" y="1447439"/>
            <a:ext cx="2809907" cy="1173010"/>
          </a:xfrm>
          <a:prstGeom prst="curvedConnector3">
            <a:avLst>
              <a:gd name="adj1" fmla="val 100169"/>
            </a:avLst>
          </a:prstGeom>
          <a:ln w="38100" cap="sq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54" name="TextBox 284">
            <a:extLst>
              <a:ext uri="{FF2B5EF4-FFF2-40B4-BE49-F238E27FC236}">
                <a16:creationId xmlns:a16="http://schemas.microsoft.com/office/drawing/2014/main" id="{2B49BD65-ED57-4B0C-8A04-07BDCD8B83C1}"/>
              </a:ext>
            </a:extLst>
          </p:cNvPr>
          <p:cNvSpPr txBox="1"/>
          <p:nvPr/>
        </p:nvSpPr>
        <p:spPr>
          <a:xfrm>
            <a:off x="5343813" y="2318813"/>
            <a:ext cx="1639061" cy="275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 i="1">
                <a:solidFill>
                  <a:schemeClr val="accent2"/>
                </a:solidFill>
              </a:defRPr>
            </a:lvl1pPr>
          </a:lstStyle>
          <a:p>
            <a:r>
              <a:rPr lang="sv-SE" b="1" dirty="0">
                <a:solidFill>
                  <a:srgbClr val="006FCF"/>
                </a:solidFill>
              </a:rPr>
              <a:t>PROFITS</a:t>
            </a:r>
            <a:endParaRPr lang="en-GB" b="1" dirty="0">
              <a:solidFill>
                <a:srgbClr val="006FCF"/>
              </a:solidFill>
            </a:endParaRPr>
          </a:p>
        </p:txBody>
      </p:sp>
      <p:sp>
        <p:nvSpPr>
          <p:cNvPr id="55" name="TextBox 285">
            <a:extLst>
              <a:ext uri="{FF2B5EF4-FFF2-40B4-BE49-F238E27FC236}">
                <a16:creationId xmlns:a16="http://schemas.microsoft.com/office/drawing/2014/main" id="{98ABEFBC-2E66-46D6-9ED0-54EE9D369DF6}"/>
              </a:ext>
            </a:extLst>
          </p:cNvPr>
          <p:cNvSpPr txBox="1"/>
          <p:nvPr/>
        </p:nvSpPr>
        <p:spPr>
          <a:xfrm>
            <a:off x="9098559" y="4110791"/>
            <a:ext cx="1486218" cy="2317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sv-SE" b="1" i="1" dirty="0">
                <a:solidFill>
                  <a:srgbClr val="006FCF"/>
                </a:solidFill>
              </a:rPr>
              <a:t>Worker</a:t>
            </a:r>
          </a:p>
        </p:txBody>
      </p:sp>
      <p:sp>
        <p:nvSpPr>
          <p:cNvPr id="56" name="TextBox 282">
            <a:extLst>
              <a:ext uri="{FF2B5EF4-FFF2-40B4-BE49-F238E27FC236}">
                <a16:creationId xmlns:a16="http://schemas.microsoft.com/office/drawing/2014/main" id="{340EA581-CF3B-4916-8034-DFE4344F2215}"/>
              </a:ext>
            </a:extLst>
          </p:cNvPr>
          <p:cNvSpPr txBox="1"/>
          <p:nvPr/>
        </p:nvSpPr>
        <p:spPr>
          <a:xfrm>
            <a:off x="1508352" y="4268080"/>
            <a:ext cx="1145027" cy="2388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SzPct val="120000"/>
            </a:pPr>
            <a:r>
              <a:rPr lang="sv-SE" sz="1400" b="1" i="1" dirty="0">
                <a:solidFill>
                  <a:srgbClr val="006FCF"/>
                </a:solidFill>
              </a:rPr>
              <a:t>CLIENT</a:t>
            </a:r>
            <a:endParaRPr lang="en-GB" sz="1400" b="1" i="1" dirty="0">
              <a:solidFill>
                <a:srgbClr val="006FCF"/>
              </a:solidFill>
            </a:endParaRPr>
          </a:p>
        </p:txBody>
      </p:sp>
      <p:sp>
        <p:nvSpPr>
          <p:cNvPr id="57" name="TextBox 284">
            <a:extLst>
              <a:ext uri="{FF2B5EF4-FFF2-40B4-BE49-F238E27FC236}">
                <a16:creationId xmlns:a16="http://schemas.microsoft.com/office/drawing/2014/main" id="{BC1AAA77-9839-490A-A20D-978384A0CF9B}"/>
              </a:ext>
            </a:extLst>
          </p:cNvPr>
          <p:cNvSpPr txBox="1"/>
          <p:nvPr/>
        </p:nvSpPr>
        <p:spPr>
          <a:xfrm>
            <a:off x="5721758" y="5709265"/>
            <a:ext cx="1035061" cy="2750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sv-SE" b="1" i="1" dirty="0">
                <a:solidFill>
                  <a:srgbClr val="006FCF"/>
                </a:solidFill>
              </a:rPr>
              <a:t>COMPANY</a:t>
            </a:r>
            <a:endParaRPr lang="en-GB" b="1" i="1" dirty="0">
              <a:solidFill>
                <a:srgbClr val="006FCF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71886C-77DE-433B-BD33-E90806568CFD}"/>
              </a:ext>
            </a:extLst>
          </p:cNvPr>
          <p:cNvSpPr txBox="1"/>
          <p:nvPr/>
        </p:nvSpPr>
        <p:spPr>
          <a:xfrm>
            <a:off x="716995" y="5077792"/>
            <a:ext cx="3636404" cy="106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dirty="0" err="1">
                <a:solidFill>
                  <a:schemeClr val="accent6"/>
                </a:solidFill>
              </a:rPr>
              <a:t>Todas</a:t>
            </a:r>
            <a:r>
              <a:rPr lang="en-US" sz="1200" b="1" dirty="0">
                <a:solidFill>
                  <a:schemeClr val="accent6"/>
                </a:solidFill>
              </a:rPr>
              <a:t> las </a:t>
            </a:r>
            <a:r>
              <a:rPr lang="en-US" sz="1200" b="1" dirty="0" err="1">
                <a:solidFill>
                  <a:schemeClr val="accent6"/>
                </a:solidFill>
              </a:rPr>
              <a:t>víctimas</a:t>
            </a:r>
            <a:r>
              <a:rPr lang="en-US" sz="1200" b="1" dirty="0">
                <a:solidFill>
                  <a:schemeClr val="accent6"/>
                </a:solidFill>
              </a:rPr>
              <a:t> se </a:t>
            </a:r>
            <a:r>
              <a:rPr lang="en-US" sz="1200" b="1" dirty="0" err="1">
                <a:solidFill>
                  <a:schemeClr val="accent6"/>
                </a:solidFill>
              </a:rPr>
              <a:t>encuentran</a:t>
            </a:r>
            <a:r>
              <a:rPr lang="en-US" sz="1200" b="1" dirty="0">
                <a:solidFill>
                  <a:schemeClr val="accent6"/>
                </a:solidFill>
              </a:rPr>
              <a:t> </a:t>
            </a:r>
            <a:r>
              <a:rPr lang="en-US" sz="1200" b="1" dirty="0" err="1">
                <a:solidFill>
                  <a:schemeClr val="accent6"/>
                </a:solidFill>
              </a:rPr>
              <a:t>interrelacionadas</a:t>
            </a:r>
            <a:r>
              <a:rPr lang="en-US" sz="1200" b="1" dirty="0">
                <a:solidFill>
                  <a:schemeClr val="accent6"/>
                </a:solidFill>
              </a:rPr>
              <a:t>. 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1200" b="1" dirty="0">
              <a:solidFill>
                <a:schemeClr val="accent6"/>
              </a:solidFill>
            </a:endParaRPr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dirty="0">
                <a:solidFill>
                  <a:schemeClr val="accent6"/>
                </a:solidFill>
              </a:rPr>
              <a:t>Si la </a:t>
            </a:r>
            <a:r>
              <a:rPr lang="en-US" sz="1200" b="1" dirty="0" err="1">
                <a:solidFill>
                  <a:schemeClr val="accent6"/>
                </a:solidFill>
              </a:rPr>
              <a:t>amenaza</a:t>
            </a:r>
            <a:r>
              <a:rPr lang="en-US" sz="1200" b="1" dirty="0">
                <a:solidFill>
                  <a:schemeClr val="accent6"/>
                </a:solidFill>
              </a:rPr>
              <a:t> </a:t>
            </a:r>
            <a:r>
              <a:rPr lang="en-US" sz="1200" b="1" dirty="0" err="1">
                <a:solidFill>
                  <a:schemeClr val="accent6"/>
                </a:solidFill>
              </a:rPr>
              <a:t>afecta</a:t>
            </a:r>
            <a:r>
              <a:rPr lang="en-US" sz="1200" b="1" dirty="0">
                <a:solidFill>
                  <a:schemeClr val="accent6"/>
                </a:solidFill>
              </a:rPr>
              <a:t> a una, </a:t>
            </a:r>
            <a:r>
              <a:rPr lang="en-US" sz="1200" b="1" dirty="0" err="1">
                <a:solidFill>
                  <a:schemeClr val="accent6"/>
                </a:solidFill>
              </a:rPr>
              <a:t>también</a:t>
            </a:r>
            <a:r>
              <a:rPr lang="en-US" sz="1200" b="1" dirty="0">
                <a:solidFill>
                  <a:schemeClr val="accent6"/>
                </a:solidFill>
              </a:rPr>
              <a:t> </a:t>
            </a:r>
            <a:r>
              <a:rPr lang="en-US" sz="1200" b="1" dirty="0" err="1">
                <a:solidFill>
                  <a:schemeClr val="accent6"/>
                </a:solidFill>
              </a:rPr>
              <a:t>afecta</a:t>
            </a:r>
            <a:r>
              <a:rPr lang="en-US" sz="1200" b="1" dirty="0">
                <a:solidFill>
                  <a:schemeClr val="accent6"/>
                </a:solidFill>
              </a:rPr>
              <a:t> al resto de las </a:t>
            </a:r>
            <a:r>
              <a:rPr lang="en-US" sz="1200" b="1" dirty="0" err="1">
                <a:solidFill>
                  <a:schemeClr val="accent6"/>
                </a:solidFill>
              </a:rPr>
              <a:t>víctimas</a:t>
            </a:r>
            <a:r>
              <a:rPr lang="en-US" sz="1200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6457418B-5A7B-4B03-B3B7-4BCF8F459B96}"/>
              </a:ext>
            </a:extLst>
          </p:cNvPr>
          <p:cNvSpPr txBox="1"/>
          <p:nvPr/>
        </p:nvSpPr>
        <p:spPr>
          <a:xfrm>
            <a:off x="8231429" y="5128887"/>
            <a:ext cx="3636404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dirty="0">
                <a:solidFill>
                  <a:srgbClr val="006FCF"/>
                </a:solidFill>
              </a:rPr>
              <a:t>All victims are linking between them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1200" b="1" dirty="0">
              <a:solidFill>
                <a:srgbClr val="006FCF"/>
              </a:solidFill>
            </a:endParaRPr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b="1" dirty="0">
                <a:solidFill>
                  <a:srgbClr val="006FCF"/>
                </a:solidFill>
              </a:rPr>
              <a:t>If threat affect one victim, also it could affect the rest of the victims 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A7176988-89ED-406F-AB14-985CBD6EAAB0}"/>
              </a:ext>
            </a:extLst>
          </p:cNvPr>
          <p:cNvSpPr/>
          <p:nvPr/>
        </p:nvSpPr>
        <p:spPr>
          <a:xfrm>
            <a:off x="505193" y="249194"/>
            <a:ext cx="2792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6FCF"/>
                </a:solidFill>
              </a:rPr>
              <a:t>Tipology</a:t>
            </a:r>
            <a:r>
              <a:rPr lang="en-US" b="1" dirty="0">
                <a:solidFill>
                  <a:srgbClr val="006FCF"/>
                </a:solidFill>
              </a:rPr>
              <a:t> of Victimology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E3FC9EBB-0FF6-4519-9B43-29590BC303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14343" y="224485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396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7" grpId="0"/>
      <p:bldP spid="28" grpId="0"/>
      <p:bldP spid="29" grpId="0"/>
      <p:bldP spid="30" grpId="0" animBg="1"/>
      <p:bldP spid="31" grpId="0" animBg="1"/>
      <p:bldP spid="33" grpId="0" animBg="1"/>
      <p:bldP spid="34" grpId="0" animBg="1"/>
      <p:bldP spid="35" grpId="0"/>
      <p:bldP spid="36" grpId="0" animBg="1"/>
      <p:bldP spid="42" grpId="0" animBg="1"/>
      <p:bldP spid="47" grpId="0" animBg="1"/>
      <p:bldP spid="54" grpId="0"/>
      <p:bldP spid="55" grpId="0"/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6B4AF2-A94D-418B-8C5F-1379640D07C8}"/>
              </a:ext>
            </a:extLst>
          </p:cNvPr>
          <p:cNvSpPr txBox="1">
            <a:spLocks/>
          </p:cNvSpPr>
          <p:nvPr/>
        </p:nvSpPr>
        <p:spPr>
          <a:xfrm>
            <a:off x="585800" y="969475"/>
            <a:ext cx="5604036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err="1"/>
              <a:t>Tipología</a:t>
            </a:r>
            <a:r>
              <a:rPr lang="en-GB" sz="2400" dirty="0"/>
              <a:t> de </a:t>
            </a:r>
            <a:r>
              <a:rPr lang="en-GB" sz="2400" dirty="0" err="1"/>
              <a:t>Victimología</a:t>
            </a:r>
            <a:endParaRPr lang="en-GB" sz="2400" dirty="0"/>
          </a:p>
        </p:txBody>
      </p:sp>
      <p:cxnSp>
        <p:nvCxnSpPr>
          <p:cNvPr id="7" name="Straight Connector 277">
            <a:extLst>
              <a:ext uri="{FF2B5EF4-FFF2-40B4-BE49-F238E27FC236}">
                <a16:creationId xmlns:a16="http://schemas.microsoft.com/office/drawing/2014/main" id="{EC8D6B53-DC9D-482E-938D-3F401E052B6F}"/>
              </a:ext>
            </a:extLst>
          </p:cNvPr>
          <p:cNvCxnSpPr>
            <a:cxnSpLocks/>
          </p:cNvCxnSpPr>
          <p:nvPr/>
        </p:nvCxnSpPr>
        <p:spPr>
          <a:xfrm>
            <a:off x="3502124" y="1881335"/>
            <a:ext cx="0" cy="4031941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8" name="TextBox 282">
            <a:extLst>
              <a:ext uri="{FF2B5EF4-FFF2-40B4-BE49-F238E27FC236}">
                <a16:creationId xmlns:a16="http://schemas.microsoft.com/office/drawing/2014/main" id="{57CC65E2-9AA4-4F91-8B51-324D2CA3CC22}"/>
              </a:ext>
            </a:extLst>
          </p:cNvPr>
          <p:cNvSpPr txBox="1"/>
          <p:nvPr/>
        </p:nvSpPr>
        <p:spPr>
          <a:xfrm>
            <a:off x="1944612" y="3573016"/>
            <a:ext cx="1273363" cy="5681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SzPct val="120000"/>
            </a:pPr>
            <a:r>
              <a:rPr lang="sv-SE" sz="2000" b="1" dirty="0">
                <a:solidFill>
                  <a:schemeClr val="accent2"/>
                </a:solidFill>
              </a:rPr>
              <a:t>CLIENTE</a:t>
            </a:r>
            <a:endParaRPr lang="en-GB" sz="2000" b="1" dirty="0">
              <a:solidFill>
                <a:schemeClr val="accent2"/>
              </a:solidFill>
            </a:endParaRPr>
          </a:p>
        </p:txBody>
      </p:sp>
      <p:sp>
        <p:nvSpPr>
          <p:cNvPr id="9" name="TextBox 292">
            <a:extLst>
              <a:ext uri="{FF2B5EF4-FFF2-40B4-BE49-F238E27FC236}">
                <a16:creationId xmlns:a16="http://schemas.microsoft.com/office/drawing/2014/main" id="{401D67D0-BD95-4381-ADC3-AB6B600647F2}"/>
              </a:ext>
            </a:extLst>
          </p:cNvPr>
          <p:cNvSpPr txBox="1"/>
          <p:nvPr/>
        </p:nvSpPr>
        <p:spPr>
          <a:xfrm>
            <a:off x="3686756" y="1756021"/>
            <a:ext cx="7412210" cy="2870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spcAft>
                <a:spcPts val="300"/>
              </a:spcAft>
              <a:buSzPct val="120000"/>
            </a:pPr>
            <a:r>
              <a:rPr lang="en-GB" sz="1400" dirty="0" err="1"/>
              <a:t>Cuando</a:t>
            </a:r>
            <a:r>
              <a:rPr lang="en-GB" sz="1400" dirty="0"/>
              <a:t> </a:t>
            </a:r>
            <a:r>
              <a:rPr lang="en-GB" sz="1400" dirty="0" err="1"/>
              <a:t>durante</a:t>
            </a:r>
            <a:r>
              <a:rPr lang="en-GB" sz="1400" dirty="0"/>
              <a:t> el </a:t>
            </a:r>
            <a:r>
              <a:rPr lang="en-GB" sz="1400" dirty="0" err="1"/>
              <a:t>proceso</a:t>
            </a:r>
            <a:r>
              <a:rPr lang="en-GB" sz="1400" dirty="0"/>
              <a:t> de </a:t>
            </a:r>
            <a:r>
              <a:rPr lang="en-GB" sz="1400" dirty="0" err="1"/>
              <a:t>compra</a:t>
            </a:r>
            <a:r>
              <a:rPr lang="en-GB" sz="1400" dirty="0"/>
              <a:t>, gestion o </a:t>
            </a:r>
            <a:r>
              <a:rPr lang="en-GB" sz="1400" dirty="0" err="1"/>
              <a:t>disfrute</a:t>
            </a:r>
            <a:r>
              <a:rPr lang="en-GB" sz="1400" dirty="0"/>
              <a:t> de un </a:t>
            </a:r>
            <a:r>
              <a:rPr lang="en-GB" sz="1400" dirty="0" err="1"/>
              <a:t>servicio</a:t>
            </a:r>
            <a:r>
              <a:rPr lang="en-GB" sz="1400" dirty="0"/>
              <a:t>, el </a:t>
            </a:r>
            <a:r>
              <a:rPr lang="en-GB" sz="1400" dirty="0" err="1"/>
              <a:t>consumidor</a:t>
            </a:r>
            <a:r>
              <a:rPr lang="en-GB" sz="1400" dirty="0"/>
              <a:t> </a:t>
            </a:r>
            <a:r>
              <a:rPr lang="en-GB" sz="1400" dirty="0" err="1"/>
              <a:t>sufre</a:t>
            </a:r>
            <a:r>
              <a:rPr lang="en-GB" sz="1400" dirty="0"/>
              <a:t> </a:t>
            </a:r>
            <a:r>
              <a:rPr lang="en-GB" sz="1400" dirty="0" err="1"/>
              <a:t>alguna</a:t>
            </a:r>
            <a:r>
              <a:rPr lang="en-GB" sz="1400" dirty="0"/>
              <a:t> </a:t>
            </a:r>
            <a:r>
              <a:rPr lang="en-GB" sz="1400" dirty="0" err="1"/>
              <a:t>pérdida</a:t>
            </a:r>
            <a:r>
              <a:rPr lang="en-GB" sz="1400" dirty="0"/>
              <a:t> sea </a:t>
            </a:r>
            <a:r>
              <a:rPr lang="en-GB" sz="1400" dirty="0" err="1"/>
              <a:t>económica</a:t>
            </a:r>
            <a:r>
              <a:rPr lang="en-GB" sz="1400" dirty="0"/>
              <a:t> u </a:t>
            </a:r>
            <a:r>
              <a:rPr lang="en-GB" sz="1400" dirty="0" err="1"/>
              <a:t>otro</a:t>
            </a:r>
            <a:r>
              <a:rPr lang="en-GB" sz="1400" dirty="0"/>
              <a:t> </a:t>
            </a:r>
            <a:r>
              <a:rPr lang="en-GB" sz="1400" dirty="0" err="1"/>
              <a:t>tipo</a:t>
            </a:r>
            <a:r>
              <a:rPr lang="en-GB" sz="1400" dirty="0"/>
              <a:t> de </a:t>
            </a:r>
            <a:r>
              <a:rPr lang="en-GB" sz="1400" dirty="0" err="1"/>
              <a:t>menoscabo</a:t>
            </a:r>
            <a:r>
              <a:rPr lang="en-GB" sz="1400" dirty="0"/>
              <a:t> sea </a:t>
            </a:r>
            <a:r>
              <a:rPr lang="en-GB" sz="1400" dirty="0" err="1"/>
              <a:t>físico</a:t>
            </a:r>
            <a:r>
              <a:rPr lang="en-GB" sz="1400" dirty="0"/>
              <a:t> o </a:t>
            </a:r>
            <a:r>
              <a:rPr lang="en-GB" sz="1400" dirty="0" err="1"/>
              <a:t>psíquico</a:t>
            </a:r>
            <a:r>
              <a:rPr lang="en-GB" sz="1400" dirty="0"/>
              <a:t>. </a:t>
            </a:r>
          </a:p>
          <a:p>
            <a:pPr>
              <a:spcAft>
                <a:spcPts val="300"/>
              </a:spcAft>
              <a:buSzPct val="120000"/>
            </a:pPr>
            <a:endParaRPr lang="en-GB" sz="1400" dirty="0"/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400" dirty="0"/>
              <a:t>Robo de </a:t>
            </a:r>
            <a:r>
              <a:rPr lang="en-GB" sz="1400" dirty="0" err="1"/>
              <a:t>información</a:t>
            </a:r>
            <a:r>
              <a:rPr lang="en-GB" sz="1400" dirty="0"/>
              <a:t> o </a:t>
            </a:r>
            <a:r>
              <a:rPr lang="en-GB" sz="1400" dirty="0" err="1"/>
              <a:t>bienes</a:t>
            </a:r>
            <a:r>
              <a:rPr lang="en-GB" sz="14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400" dirty="0"/>
              <a:t>Falsas </a:t>
            </a:r>
            <a:r>
              <a:rPr lang="en-GB" sz="1400" dirty="0" err="1"/>
              <a:t>promesas</a:t>
            </a:r>
            <a:r>
              <a:rPr lang="en-GB" sz="1400" dirty="0"/>
              <a:t>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400" dirty="0" err="1"/>
              <a:t>Estafas</a:t>
            </a:r>
            <a:r>
              <a:rPr lang="en-GB" sz="1400" dirty="0"/>
              <a:t> </a:t>
            </a:r>
            <a:r>
              <a:rPr lang="en-GB" sz="1400" dirty="0" err="1"/>
              <a:t>sobre</a:t>
            </a:r>
            <a:r>
              <a:rPr lang="en-GB" sz="1400" dirty="0"/>
              <a:t> la </a:t>
            </a:r>
            <a:r>
              <a:rPr lang="en-GB" sz="1400" dirty="0" err="1"/>
              <a:t>calidad</a:t>
            </a:r>
            <a:r>
              <a:rPr lang="en-GB" sz="1400" dirty="0"/>
              <a:t> de los </a:t>
            </a:r>
            <a:r>
              <a:rPr lang="en-GB" sz="1400" dirty="0" err="1"/>
              <a:t>productos</a:t>
            </a:r>
            <a:r>
              <a:rPr lang="en-GB" sz="1400" dirty="0"/>
              <a:t> o de los </a:t>
            </a:r>
            <a:r>
              <a:rPr lang="en-GB" sz="1400" dirty="0" err="1"/>
              <a:t>precios</a:t>
            </a:r>
            <a:r>
              <a:rPr lang="en-GB" sz="1400" dirty="0"/>
              <a:t>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400" dirty="0" err="1"/>
              <a:t>Agresiones</a:t>
            </a:r>
            <a:r>
              <a:rPr lang="en-GB" sz="1400" dirty="0"/>
              <a:t> entre </a:t>
            </a:r>
            <a:r>
              <a:rPr lang="en-GB" sz="1400" dirty="0" err="1"/>
              <a:t>clientes</a:t>
            </a:r>
            <a:r>
              <a:rPr lang="en-GB" sz="1400" dirty="0"/>
              <a:t> o de un </a:t>
            </a:r>
            <a:r>
              <a:rPr lang="en-GB" sz="1400" dirty="0" err="1"/>
              <a:t>trabajador</a:t>
            </a:r>
            <a:r>
              <a:rPr lang="en-GB" sz="1400" dirty="0"/>
              <a:t> a </a:t>
            </a:r>
            <a:r>
              <a:rPr lang="en-GB" sz="1400" dirty="0" err="1"/>
              <a:t>otro</a:t>
            </a:r>
            <a:r>
              <a:rPr lang="en-GB" sz="1400" dirty="0"/>
              <a:t> </a:t>
            </a:r>
            <a:r>
              <a:rPr lang="en-GB" sz="1400" dirty="0" err="1"/>
              <a:t>cliente</a:t>
            </a:r>
            <a:r>
              <a:rPr lang="en-GB" sz="1400" dirty="0"/>
              <a:t>.</a:t>
            </a:r>
          </a:p>
          <a:p>
            <a:pPr>
              <a:spcAft>
                <a:spcPts val="300"/>
              </a:spcAft>
              <a:buSzPct val="120000"/>
            </a:pPr>
            <a:endParaRPr lang="en-GB" sz="1400" dirty="0"/>
          </a:p>
          <a:p>
            <a:pPr marL="171450" indent="-171450">
              <a:spcAft>
                <a:spcPts val="300"/>
              </a:spcAft>
              <a:buSzPct val="120000"/>
              <a:buFont typeface="Wingdings" panose="05000000000000000000" pitchFamily="2" charset="2"/>
              <a:buChar char="§"/>
            </a:pPr>
            <a:endParaRPr lang="en-GB" sz="1400" dirty="0"/>
          </a:p>
        </p:txBody>
      </p:sp>
      <p:sp>
        <p:nvSpPr>
          <p:cNvPr id="10" name="Freeform: Shape 444">
            <a:extLst>
              <a:ext uri="{FF2B5EF4-FFF2-40B4-BE49-F238E27FC236}">
                <a16:creationId xmlns:a16="http://schemas.microsoft.com/office/drawing/2014/main" id="{EC51842B-D89B-4733-B0FF-C968C3041832}"/>
              </a:ext>
            </a:extLst>
          </p:cNvPr>
          <p:cNvSpPr/>
          <p:nvPr/>
        </p:nvSpPr>
        <p:spPr>
          <a:xfrm rot="16200000">
            <a:off x="700173" y="3202876"/>
            <a:ext cx="1144428" cy="1121119"/>
          </a:xfrm>
          <a:custGeom>
            <a:avLst/>
            <a:gdLst>
              <a:gd name="connsiteX0" fmla="*/ 316073 w 632146"/>
              <a:gd name="connsiteY0" fmla="*/ 0 h 697316"/>
              <a:gd name="connsiteX1" fmla="*/ 632146 w 632146"/>
              <a:gd name="connsiteY1" fmla="*/ 316073 h 697316"/>
              <a:gd name="connsiteX2" fmla="*/ 539570 w 632146"/>
              <a:gd name="connsiteY2" fmla="*/ 539570 h 697316"/>
              <a:gd name="connsiteX3" fmla="*/ 506354 w 632146"/>
              <a:gd name="connsiteY3" fmla="*/ 566976 h 697316"/>
              <a:gd name="connsiteX4" fmla="*/ 507552 w 632146"/>
              <a:gd name="connsiteY4" fmla="*/ 566976 h 697316"/>
              <a:gd name="connsiteX5" fmla="*/ 500670 w 632146"/>
              <a:gd name="connsiteY5" fmla="*/ 571666 h 697316"/>
              <a:gd name="connsiteX6" fmla="*/ 492793 w 632146"/>
              <a:gd name="connsiteY6" fmla="*/ 578166 h 697316"/>
              <a:gd name="connsiteX7" fmla="*/ 484637 w 632146"/>
              <a:gd name="connsiteY7" fmla="*/ 582592 h 697316"/>
              <a:gd name="connsiteX8" fmla="*/ 316292 w 632146"/>
              <a:gd name="connsiteY8" fmla="*/ 697316 h 697316"/>
              <a:gd name="connsiteX9" fmla="*/ 149662 w 632146"/>
              <a:gd name="connsiteY9" fmla="*/ 583760 h 697316"/>
              <a:gd name="connsiteX10" fmla="*/ 139354 w 632146"/>
              <a:gd name="connsiteY10" fmla="*/ 578166 h 697316"/>
              <a:gd name="connsiteX11" fmla="*/ 129398 w 632146"/>
              <a:gd name="connsiteY11" fmla="*/ 569951 h 697316"/>
              <a:gd name="connsiteX12" fmla="*/ 125032 w 632146"/>
              <a:gd name="connsiteY12" fmla="*/ 566976 h 697316"/>
              <a:gd name="connsiteX13" fmla="*/ 125792 w 632146"/>
              <a:gd name="connsiteY13" fmla="*/ 566976 h 697316"/>
              <a:gd name="connsiteX14" fmla="*/ 92576 w 632146"/>
              <a:gd name="connsiteY14" fmla="*/ 539570 h 697316"/>
              <a:gd name="connsiteX15" fmla="*/ 0 w 632146"/>
              <a:gd name="connsiteY15" fmla="*/ 316073 h 697316"/>
              <a:gd name="connsiteX16" fmla="*/ 316073 w 632146"/>
              <a:gd name="connsiteY16" fmla="*/ 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2146" h="697316">
                <a:moveTo>
                  <a:pt x="316073" y="0"/>
                </a:moveTo>
                <a:cubicBezTo>
                  <a:pt x="490635" y="0"/>
                  <a:pt x="632146" y="141511"/>
                  <a:pt x="632146" y="316073"/>
                </a:cubicBezTo>
                <a:cubicBezTo>
                  <a:pt x="632146" y="403354"/>
                  <a:pt x="596769" y="482372"/>
                  <a:pt x="539570" y="539570"/>
                </a:cubicBezTo>
                <a:lnTo>
                  <a:pt x="506354" y="566976"/>
                </a:lnTo>
                <a:lnTo>
                  <a:pt x="507552" y="566976"/>
                </a:lnTo>
                <a:lnTo>
                  <a:pt x="500670" y="571666"/>
                </a:lnTo>
                <a:lnTo>
                  <a:pt x="492793" y="578166"/>
                </a:lnTo>
                <a:lnTo>
                  <a:pt x="484637" y="582592"/>
                </a:lnTo>
                <a:lnTo>
                  <a:pt x="316292" y="697316"/>
                </a:lnTo>
                <a:lnTo>
                  <a:pt x="149662" y="583760"/>
                </a:lnTo>
                <a:lnTo>
                  <a:pt x="139354" y="578166"/>
                </a:lnTo>
                <a:lnTo>
                  <a:pt x="129398" y="569951"/>
                </a:lnTo>
                <a:lnTo>
                  <a:pt x="125032" y="566976"/>
                </a:lnTo>
                <a:lnTo>
                  <a:pt x="125792" y="566976"/>
                </a:lnTo>
                <a:lnTo>
                  <a:pt x="92576" y="539570"/>
                </a:lnTo>
                <a:cubicBezTo>
                  <a:pt x="35378" y="482372"/>
                  <a:pt x="0" y="403354"/>
                  <a:pt x="0" y="316073"/>
                </a:cubicBezTo>
                <a:cubicBezTo>
                  <a:pt x="0" y="141511"/>
                  <a:pt x="141511" y="0"/>
                  <a:pt x="3160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11" name="Freeform 391">
            <a:extLst>
              <a:ext uri="{FF2B5EF4-FFF2-40B4-BE49-F238E27FC236}">
                <a16:creationId xmlns:a16="http://schemas.microsoft.com/office/drawing/2014/main" id="{D4A58702-5501-44EB-9A84-01E543DE2B3E}"/>
              </a:ext>
            </a:extLst>
          </p:cNvPr>
          <p:cNvSpPr>
            <a:spLocks noEditPoints="1"/>
          </p:cNvSpPr>
          <p:nvPr/>
        </p:nvSpPr>
        <p:spPr bwMode="auto">
          <a:xfrm>
            <a:off x="977203" y="3429000"/>
            <a:ext cx="462467" cy="561908"/>
          </a:xfrm>
          <a:custGeom>
            <a:avLst/>
            <a:gdLst>
              <a:gd name="T0" fmla="*/ 132 w 266"/>
              <a:gd name="T1" fmla="*/ 136 h 332"/>
              <a:gd name="T2" fmla="*/ 201 w 266"/>
              <a:gd name="T3" fmla="*/ 69 h 332"/>
              <a:gd name="T4" fmla="*/ 132 w 266"/>
              <a:gd name="T5" fmla="*/ 0 h 332"/>
              <a:gd name="T6" fmla="*/ 65 w 266"/>
              <a:gd name="T7" fmla="*/ 69 h 332"/>
              <a:gd name="T8" fmla="*/ 132 w 266"/>
              <a:gd name="T9" fmla="*/ 136 h 332"/>
              <a:gd name="T10" fmla="*/ 262 w 266"/>
              <a:gd name="T11" fmla="*/ 306 h 332"/>
              <a:gd name="T12" fmla="*/ 231 w 266"/>
              <a:gd name="T13" fmla="*/ 178 h 332"/>
              <a:gd name="T14" fmla="*/ 198 w 266"/>
              <a:gd name="T15" fmla="*/ 152 h 332"/>
              <a:gd name="T16" fmla="*/ 66 w 266"/>
              <a:gd name="T17" fmla="*/ 152 h 332"/>
              <a:gd name="T18" fmla="*/ 34 w 266"/>
              <a:gd name="T19" fmla="*/ 178 h 332"/>
              <a:gd name="T20" fmla="*/ 4 w 266"/>
              <a:gd name="T21" fmla="*/ 306 h 332"/>
              <a:gd name="T22" fmla="*/ 24 w 266"/>
              <a:gd name="T23" fmla="*/ 332 h 332"/>
              <a:gd name="T24" fmla="*/ 242 w 266"/>
              <a:gd name="T25" fmla="*/ 332 h 332"/>
              <a:gd name="T26" fmla="*/ 262 w 266"/>
              <a:gd name="T27" fmla="*/ 30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6" h="332">
                <a:moveTo>
                  <a:pt x="132" y="136"/>
                </a:moveTo>
                <a:cubicBezTo>
                  <a:pt x="170" y="136"/>
                  <a:pt x="201" y="106"/>
                  <a:pt x="201" y="69"/>
                </a:cubicBezTo>
                <a:cubicBezTo>
                  <a:pt x="201" y="31"/>
                  <a:pt x="170" y="0"/>
                  <a:pt x="132" y="0"/>
                </a:cubicBezTo>
                <a:cubicBezTo>
                  <a:pt x="96" y="0"/>
                  <a:pt x="65" y="31"/>
                  <a:pt x="65" y="69"/>
                </a:cubicBezTo>
                <a:cubicBezTo>
                  <a:pt x="65" y="106"/>
                  <a:pt x="96" y="136"/>
                  <a:pt x="132" y="136"/>
                </a:cubicBezTo>
                <a:close/>
                <a:moveTo>
                  <a:pt x="262" y="306"/>
                </a:moveTo>
                <a:cubicBezTo>
                  <a:pt x="231" y="178"/>
                  <a:pt x="231" y="178"/>
                  <a:pt x="231" y="178"/>
                </a:cubicBezTo>
                <a:cubicBezTo>
                  <a:pt x="229" y="164"/>
                  <a:pt x="214" y="152"/>
                  <a:pt x="198" y="152"/>
                </a:cubicBezTo>
                <a:cubicBezTo>
                  <a:pt x="66" y="152"/>
                  <a:pt x="66" y="152"/>
                  <a:pt x="66" y="152"/>
                </a:cubicBezTo>
                <a:cubicBezTo>
                  <a:pt x="52" y="152"/>
                  <a:pt x="37" y="164"/>
                  <a:pt x="34" y="178"/>
                </a:cubicBezTo>
                <a:cubicBezTo>
                  <a:pt x="4" y="306"/>
                  <a:pt x="4" y="306"/>
                  <a:pt x="4" y="306"/>
                </a:cubicBezTo>
                <a:cubicBezTo>
                  <a:pt x="0" y="320"/>
                  <a:pt x="9" y="332"/>
                  <a:pt x="24" y="332"/>
                </a:cubicBezTo>
                <a:cubicBezTo>
                  <a:pt x="242" y="332"/>
                  <a:pt x="242" y="332"/>
                  <a:pt x="242" y="332"/>
                </a:cubicBezTo>
                <a:cubicBezTo>
                  <a:pt x="257" y="332"/>
                  <a:pt x="266" y="320"/>
                  <a:pt x="262" y="3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15773A-5F8A-4190-AE93-D6C08A144326}"/>
              </a:ext>
            </a:extLst>
          </p:cNvPr>
          <p:cNvSpPr/>
          <p:nvPr/>
        </p:nvSpPr>
        <p:spPr>
          <a:xfrm>
            <a:off x="473611" y="491889"/>
            <a:ext cx="2792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6FCF"/>
                </a:solidFill>
              </a:rPr>
              <a:t>Tipology</a:t>
            </a:r>
            <a:r>
              <a:rPr lang="en-US" b="1" dirty="0">
                <a:solidFill>
                  <a:srgbClr val="006FCF"/>
                </a:solidFill>
              </a:rPr>
              <a:t> of Victimology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F72C8CC-7518-4612-958D-A0BF9F22D9A4}"/>
              </a:ext>
            </a:extLst>
          </p:cNvPr>
          <p:cNvSpPr/>
          <p:nvPr/>
        </p:nvSpPr>
        <p:spPr>
          <a:xfrm>
            <a:off x="3686756" y="4093912"/>
            <a:ext cx="720224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6FCF"/>
                </a:solidFill>
              </a:rPr>
              <a:t>When during the process of purchasing, managing or enjoying a service, the consumer suffers any loss, whether economic or otherwise, the deterioration is physical or psychic.</a:t>
            </a:r>
          </a:p>
          <a:p>
            <a:endParaRPr lang="en-US" sz="12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rgbClr val="006FCF"/>
                </a:solidFill>
              </a:rPr>
              <a:t>Information or assets thefts</a:t>
            </a:r>
            <a:r>
              <a:rPr lang="en-US" sz="1200" dirty="0">
                <a:solidFill>
                  <a:srgbClr val="006FCF"/>
                </a:solidFill>
              </a:rPr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False promises.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False bargain offers or injuries from </a:t>
            </a:r>
            <a:r>
              <a:rPr lang="en-US" sz="1200" dirty="0" err="1">
                <a:solidFill>
                  <a:srgbClr val="006FCF"/>
                </a:solidFill>
              </a:rPr>
              <a:t>unsafeproducts</a:t>
            </a:r>
            <a:r>
              <a:rPr lang="en-US" sz="1200" dirty="0">
                <a:solidFill>
                  <a:srgbClr val="006FCF"/>
                </a:solidFill>
              </a:rPr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Violence between clients or from a worker to a client</a:t>
            </a:r>
            <a:endParaRPr lang="en-GB" sz="1200" dirty="0">
              <a:solidFill>
                <a:srgbClr val="006FC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6FCF"/>
              </a:solidFill>
            </a:endParaRPr>
          </a:p>
        </p:txBody>
      </p:sp>
      <p:sp>
        <p:nvSpPr>
          <p:cNvPr id="15" name="TextBox 282">
            <a:extLst>
              <a:ext uri="{FF2B5EF4-FFF2-40B4-BE49-F238E27FC236}">
                <a16:creationId xmlns:a16="http://schemas.microsoft.com/office/drawing/2014/main" id="{714A87A7-7E3B-4C0A-8DD0-58CC701D1019}"/>
              </a:ext>
            </a:extLst>
          </p:cNvPr>
          <p:cNvSpPr txBox="1"/>
          <p:nvPr/>
        </p:nvSpPr>
        <p:spPr>
          <a:xfrm>
            <a:off x="1963820" y="3897305"/>
            <a:ext cx="1145027" cy="2388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SzPct val="120000"/>
            </a:pPr>
            <a:r>
              <a:rPr lang="sv-SE" sz="1400" b="1" i="1" dirty="0">
                <a:solidFill>
                  <a:srgbClr val="006FCF"/>
                </a:solidFill>
              </a:rPr>
              <a:t>CLIENT</a:t>
            </a:r>
            <a:endParaRPr lang="en-GB" sz="1400" b="1" i="1" dirty="0">
              <a:solidFill>
                <a:srgbClr val="006FCF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5B568D5-7244-4493-ACDE-980FB40B8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284" y="320836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824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1769E-6 1.11111E-6 L -0.00013 -0.01898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-94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826E-6 -7.40741E-7 L -0.00274 -0.0331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/>
      <p:bldP spid="8" grpId="1"/>
      <p:bldP spid="9" grpId="0"/>
      <p:bldP spid="10" grpId="0" animBg="1"/>
      <p:bldP spid="10" grpId="1" animBg="1"/>
      <p:bldP spid="11" grpId="0" animBg="1"/>
      <p:bldP spid="11" grpId="1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Freeform: Shape 204">
            <a:extLst>
              <a:ext uri="{FF2B5EF4-FFF2-40B4-BE49-F238E27FC236}">
                <a16:creationId xmlns:a16="http://schemas.microsoft.com/office/drawing/2014/main" id="{8A72FD5C-9265-4B04-B0EB-FA2A9333A1A2}"/>
              </a:ext>
            </a:extLst>
          </p:cNvPr>
          <p:cNvSpPr/>
          <p:nvPr/>
        </p:nvSpPr>
        <p:spPr>
          <a:xfrm flipH="1">
            <a:off x="7875424" y="2056858"/>
            <a:ext cx="1639061" cy="4184284"/>
          </a:xfrm>
          <a:custGeom>
            <a:avLst/>
            <a:gdLst>
              <a:gd name="connsiteX0" fmla="*/ 1273888 w 1639061"/>
              <a:gd name="connsiteY0" fmla="*/ 0 h 4184284"/>
              <a:gd name="connsiteX1" fmla="*/ 0 w 1639061"/>
              <a:gd name="connsiteY1" fmla="*/ 0 h 4184284"/>
              <a:gd name="connsiteX2" fmla="*/ 0 w 1639061"/>
              <a:gd name="connsiteY2" fmla="*/ 4184284 h 4184284"/>
              <a:gd name="connsiteX3" fmla="*/ 1639061 w 1639061"/>
              <a:gd name="connsiteY3" fmla="*/ 4184284 h 4184284"/>
              <a:gd name="connsiteX4" fmla="*/ 1578703 w 1639061"/>
              <a:gd name="connsiteY4" fmla="*/ 4139149 h 4184284"/>
              <a:gd name="connsiteX5" fmla="*/ 532827 w 1639061"/>
              <a:gd name="connsiteY5" fmla="*/ 1921417 h 4184284"/>
              <a:gd name="connsiteX6" fmla="*/ 1189114 w 1639061"/>
              <a:gd name="connsiteY6" fmla="*/ 93276 h 418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061" h="4184284">
                <a:moveTo>
                  <a:pt x="1273888" y="0"/>
                </a:moveTo>
                <a:lnTo>
                  <a:pt x="0" y="0"/>
                </a:lnTo>
                <a:lnTo>
                  <a:pt x="0" y="4184284"/>
                </a:lnTo>
                <a:lnTo>
                  <a:pt x="1639061" y="4184284"/>
                </a:lnTo>
                <a:lnTo>
                  <a:pt x="1578703" y="4139149"/>
                </a:lnTo>
                <a:cubicBezTo>
                  <a:pt x="939960" y="3612012"/>
                  <a:pt x="532827" y="2814260"/>
                  <a:pt x="532827" y="1921417"/>
                </a:cubicBezTo>
                <a:cubicBezTo>
                  <a:pt x="532827" y="1226984"/>
                  <a:pt x="779118" y="590075"/>
                  <a:pt x="1189114" y="93276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63130" t="-49721" r="-480484" b="-14578"/>
            </a:stretch>
          </a:blip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BC6D74-0FB4-4884-A75E-9152D216F458}"/>
              </a:ext>
            </a:extLst>
          </p:cNvPr>
          <p:cNvSpPr txBox="1">
            <a:spLocks/>
          </p:cNvSpPr>
          <p:nvPr/>
        </p:nvSpPr>
        <p:spPr>
          <a:xfrm>
            <a:off x="621804" y="827497"/>
            <a:ext cx="5604036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err="1"/>
              <a:t>Tipología</a:t>
            </a:r>
            <a:r>
              <a:rPr lang="en-GB" sz="2400" dirty="0"/>
              <a:t> de </a:t>
            </a:r>
            <a:r>
              <a:rPr lang="en-GB" sz="2400" dirty="0" err="1"/>
              <a:t>Victimología</a:t>
            </a:r>
            <a:endParaRPr lang="en-GB" sz="2400" dirty="0"/>
          </a:p>
        </p:txBody>
      </p:sp>
      <p:cxnSp>
        <p:nvCxnSpPr>
          <p:cNvPr id="8" name="Straight Connector 277">
            <a:extLst>
              <a:ext uri="{FF2B5EF4-FFF2-40B4-BE49-F238E27FC236}">
                <a16:creationId xmlns:a16="http://schemas.microsoft.com/office/drawing/2014/main" id="{6F6F9FA4-C691-42F1-8CA6-90B76925ADE5}"/>
              </a:ext>
            </a:extLst>
          </p:cNvPr>
          <p:cNvCxnSpPr>
            <a:cxnSpLocks/>
          </p:cNvCxnSpPr>
          <p:nvPr/>
        </p:nvCxnSpPr>
        <p:spPr>
          <a:xfrm>
            <a:off x="3618061" y="1596638"/>
            <a:ext cx="0" cy="4136618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9" name="TextBox 282">
            <a:extLst>
              <a:ext uri="{FF2B5EF4-FFF2-40B4-BE49-F238E27FC236}">
                <a16:creationId xmlns:a16="http://schemas.microsoft.com/office/drawing/2014/main" id="{B69D0D1F-EC3C-4554-8BA9-0B0F017C0365}"/>
              </a:ext>
            </a:extLst>
          </p:cNvPr>
          <p:cNvSpPr txBox="1"/>
          <p:nvPr/>
        </p:nvSpPr>
        <p:spPr>
          <a:xfrm>
            <a:off x="1683403" y="3240793"/>
            <a:ext cx="1882882" cy="3227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SzPct val="120000"/>
            </a:pPr>
            <a:r>
              <a:rPr lang="sv-SE" sz="2000" b="1" dirty="0">
                <a:solidFill>
                  <a:schemeClr val="accent2"/>
                </a:solidFill>
              </a:rPr>
              <a:t>TRABAJADOR</a:t>
            </a:r>
            <a:endParaRPr lang="en-GB" sz="2000" b="1" dirty="0">
              <a:solidFill>
                <a:schemeClr val="accent2"/>
              </a:solidFill>
            </a:endParaRP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7B8EF7F6-D865-49B9-A0E1-B0718B679275}"/>
              </a:ext>
            </a:extLst>
          </p:cNvPr>
          <p:cNvSpPr>
            <a:spLocks noEditPoints="1"/>
          </p:cNvSpPr>
          <p:nvPr/>
        </p:nvSpPr>
        <p:spPr bwMode="auto">
          <a:xfrm>
            <a:off x="6607789" y="1731150"/>
            <a:ext cx="352715" cy="330178"/>
          </a:xfrm>
          <a:custGeom>
            <a:avLst/>
            <a:gdLst>
              <a:gd name="T0" fmla="*/ 153 w 262"/>
              <a:gd name="T1" fmla="*/ 64 h 245"/>
              <a:gd name="T2" fmla="*/ 131 w 262"/>
              <a:gd name="T3" fmla="*/ 0 h 245"/>
              <a:gd name="T4" fmla="*/ 108 w 262"/>
              <a:gd name="T5" fmla="*/ 64 h 245"/>
              <a:gd name="T6" fmla="*/ 0 w 262"/>
              <a:gd name="T7" fmla="*/ 71 h 245"/>
              <a:gd name="T8" fmla="*/ 7 w 262"/>
              <a:gd name="T9" fmla="*/ 245 h 245"/>
              <a:gd name="T10" fmla="*/ 262 w 262"/>
              <a:gd name="T11" fmla="*/ 238 h 245"/>
              <a:gd name="T12" fmla="*/ 255 w 262"/>
              <a:gd name="T13" fmla="*/ 64 h 245"/>
              <a:gd name="T14" fmla="*/ 142 w 262"/>
              <a:gd name="T15" fmla="*/ 22 h 245"/>
              <a:gd name="T16" fmla="*/ 120 w 262"/>
              <a:gd name="T17" fmla="*/ 22 h 245"/>
              <a:gd name="T18" fmla="*/ 92 w 262"/>
              <a:gd name="T19" fmla="*/ 220 h 245"/>
              <a:gd name="T20" fmla="*/ 25 w 262"/>
              <a:gd name="T21" fmla="*/ 207 h 245"/>
              <a:gd name="T22" fmla="*/ 92 w 262"/>
              <a:gd name="T23" fmla="*/ 220 h 245"/>
              <a:gd name="T24" fmla="*/ 25 w 262"/>
              <a:gd name="T25" fmla="*/ 185 h 245"/>
              <a:gd name="T26" fmla="*/ 92 w 262"/>
              <a:gd name="T27" fmla="*/ 172 h 245"/>
              <a:gd name="T28" fmla="*/ 115 w 262"/>
              <a:gd name="T29" fmla="*/ 149 h 245"/>
              <a:gd name="T30" fmla="*/ 25 w 262"/>
              <a:gd name="T31" fmla="*/ 136 h 245"/>
              <a:gd name="T32" fmla="*/ 115 w 262"/>
              <a:gd name="T33" fmla="*/ 149 h 245"/>
              <a:gd name="T34" fmla="*/ 224 w 262"/>
              <a:gd name="T35" fmla="*/ 223 h 245"/>
              <a:gd name="T36" fmla="*/ 206 w 262"/>
              <a:gd name="T37" fmla="*/ 191 h 245"/>
              <a:gd name="T38" fmla="*/ 179 w 262"/>
              <a:gd name="T39" fmla="*/ 186 h 245"/>
              <a:gd name="T40" fmla="*/ 161 w 262"/>
              <a:gd name="T41" fmla="*/ 197 h 245"/>
              <a:gd name="T42" fmla="*/ 155 w 262"/>
              <a:gd name="T43" fmla="*/ 223 h 245"/>
              <a:gd name="T44" fmla="*/ 150 w 262"/>
              <a:gd name="T45" fmla="*/ 132 h 245"/>
              <a:gd name="T46" fmla="*/ 234 w 262"/>
              <a:gd name="T47" fmla="*/ 223 h 245"/>
              <a:gd name="T48" fmla="*/ 237 w 262"/>
              <a:gd name="T49" fmla="*/ 112 h 245"/>
              <a:gd name="T50" fmla="*/ 18 w 262"/>
              <a:gd name="T51" fmla="*/ 105 h 245"/>
              <a:gd name="T52" fmla="*/ 25 w 262"/>
              <a:gd name="T53" fmla="*/ 86 h 245"/>
              <a:gd name="T54" fmla="*/ 108 w 262"/>
              <a:gd name="T55" fmla="*/ 99 h 245"/>
              <a:gd name="T56" fmla="*/ 153 w 262"/>
              <a:gd name="T57" fmla="*/ 86 h 245"/>
              <a:gd name="T58" fmla="*/ 244 w 262"/>
              <a:gd name="T59" fmla="*/ 93 h 245"/>
              <a:gd name="T60" fmla="*/ 176 w 262"/>
              <a:gd name="T61" fmla="*/ 174 h 245"/>
              <a:gd name="T62" fmla="*/ 204 w 262"/>
              <a:gd name="T63" fmla="*/ 174 h 245"/>
              <a:gd name="T64" fmla="*/ 205 w 262"/>
              <a:gd name="T65" fmla="*/ 167 h 245"/>
              <a:gd name="T66" fmla="*/ 196 w 262"/>
              <a:gd name="T67" fmla="*/ 148 h 245"/>
              <a:gd name="T68" fmla="*/ 191 w 262"/>
              <a:gd name="T69" fmla="*/ 143 h 245"/>
              <a:gd name="T70" fmla="*/ 191 w 262"/>
              <a:gd name="T71" fmla="*/ 143 h 245"/>
              <a:gd name="T72" fmla="*/ 187 w 262"/>
              <a:gd name="T73" fmla="*/ 147 h 245"/>
              <a:gd name="T74" fmla="*/ 187 w 262"/>
              <a:gd name="T75" fmla="*/ 146 h 245"/>
              <a:gd name="T76" fmla="*/ 176 w 262"/>
              <a:gd name="T77" fmla="*/ 156 h 245"/>
              <a:gd name="T78" fmla="*/ 175 w 262"/>
              <a:gd name="T79" fmla="*/ 171 h 245"/>
              <a:gd name="T80" fmla="*/ 189 w 262"/>
              <a:gd name="T81" fmla="*/ 144 h 245"/>
              <a:gd name="T82" fmla="*/ 188 w 262"/>
              <a:gd name="T83" fmla="*/ 146 h 245"/>
              <a:gd name="T84" fmla="*/ 189 w 262"/>
              <a:gd name="T85" fmla="*/ 144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2" h="245">
                <a:moveTo>
                  <a:pt x="255" y="64"/>
                </a:moveTo>
                <a:cubicBezTo>
                  <a:pt x="153" y="64"/>
                  <a:pt x="153" y="64"/>
                  <a:pt x="153" y="64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153" y="10"/>
                  <a:pt x="143" y="0"/>
                  <a:pt x="131" y="0"/>
                </a:cubicBezTo>
                <a:cubicBezTo>
                  <a:pt x="118" y="0"/>
                  <a:pt x="108" y="10"/>
                  <a:pt x="108" y="22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3" y="64"/>
                  <a:pt x="0" y="67"/>
                  <a:pt x="0" y="71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2"/>
                  <a:pt x="3" y="245"/>
                  <a:pt x="7" y="245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9" y="245"/>
                  <a:pt x="262" y="242"/>
                  <a:pt x="262" y="238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62" y="67"/>
                  <a:pt x="259" y="64"/>
                  <a:pt x="255" y="64"/>
                </a:cubicBezTo>
                <a:close/>
                <a:moveTo>
                  <a:pt x="131" y="11"/>
                </a:moveTo>
                <a:cubicBezTo>
                  <a:pt x="137" y="11"/>
                  <a:pt x="142" y="16"/>
                  <a:pt x="142" y="22"/>
                </a:cubicBezTo>
                <a:cubicBezTo>
                  <a:pt x="142" y="29"/>
                  <a:pt x="137" y="34"/>
                  <a:pt x="131" y="34"/>
                </a:cubicBezTo>
                <a:cubicBezTo>
                  <a:pt x="125" y="34"/>
                  <a:pt x="120" y="29"/>
                  <a:pt x="120" y="22"/>
                </a:cubicBezTo>
                <a:cubicBezTo>
                  <a:pt x="120" y="16"/>
                  <a:pt x="125" y="11"/>
                  <a:pt x="131" y="11"/>
                </a:cubicBezTo>
                <a:close/>
                <a:moveTo>
                  <a:pt x="92" y="220"/>
                </a:moveTo>
                <a:cubicBezTo>
                  <a:pt x="25" y="220"/>
                  <a:pt x="25" y="220"/>
                  <a:pt x="25" y="220"/>
                </a:cubicBezTo>
                <a:cubicBezTo>
                  <a:pt x="25" y="207"/>
                  <a:pt x="25" y="207"/>
                  <a:pt x="25" y="207"/>
                </a:cubicBezTo>
                <a:cubicBezTo>
                  <a:pt x="92" y="207"/>
                  <a:pt x="92" y="207"/>
                  <a:pt x="92" y="207"/>
                </a:cubicBezTo>
                <a:lnTo>
                  <a:pt x="92" y="220"/>
                </a:lnTo>
                <a:close/>
                <a:moveTo>
                  <a:pt x="92" y="185"/>
                </a:moveTo>
                <a:cubicBezTo>
                  <a:pt x="25" y="185"/>
                  <a:pt x="25" y="185"/>
                  <a:pt x="25" y="185"/>
                </a:cubicBezTo>
                <a:cubicBezTo>
                  <a:pt x="25" y="172"/>
                  <a:pt x="25" y="172"/>
                  <a:pt x="25" y="172"/>
                </a:cubicBezTo>
                <a:cubicBezTo>
                  <a:pt x="92" y="172"/>
                  <a:pt x="92" y="172"/>
                  <a:pt x="92" y="172"/>
                </a:cubicBezTo>
                <a:lnTo>
                  <a:pt x="92" y="185"/>
                </a:lnTo>
                <a:close/>
                <a:moveTo>
                  <a:pt x="115" y="149"/>
                </a:moveTo>
                <a:cubicBezTo>
                  <a:pt x="25" y="149"/>
                  <a:pt x="25" y="149"/>
                  <a:pt x="25" y="149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115" y="136"/>
                  <a:pt x="115" y="136"/>
                  <a:pt x="115" y="136"/>
                </a:cubicBezTo>
                <a:lnTo>
                  <a:pt x="115" y="149"/>
                </a:lnTo>
                <a:close/>
                <a:moveTo>
                  <a:pt x="234" y="223"/>
                </a:moveTo>
                <a:cubicBezTo>
                  <a:pt x="224" y="223"/>
                  <a:pt x="224" y="223"/>
                  <a:pt x="224" y="223"/>
                </a:cubicBezTo>
                <a:cubicBezTo>
                  <a:pt x="225" y="211"/>
                  <a:pt x="220" y="198"/>
                  <a:pt x="220" y="198"/>
                </a:cubicBezTo>
                <a:cubicBezTo>
                  <a:pt x="218" y="194"/>
                  <a:pt x="206" y="191"/>
                  <a:pt x="206" y="191"/>
                </a:cubicBezTo>
                <a:cubicBezTo>
                  <a:pt x="200" y="188"/>
                  <a:pt x="200" y="186"/>
                  <a:pt x="200" y="186"/>
                </a:cubicBezTo>
                <a:cubicBezTo>
                  <a:pt x="188" y="210"/>
                  <a:pt x="179" y="186"/>
                  <a:pt x="179" y="186"/>
                </a:cubicBezTo>
                <a:cubicBezTo>
                  <a:pt x="179" y="189"/>
                  <a:pt x="166" y="193"/>
                  <a:pt x="166" y="193"/>
                </a:cubicBezTo>
                <a:cubicBezTo>
                  <a:pt x="163" y="195"/>
                  <a:pt x="161" y="197"/>
                  <a:pt x="161" y="197"/>
                </a:cubicBezTo>
                <a:cubicBezTo>
                  <a:pt x="156" y="204"/>
                  <a:pt x="155" y="222"/>
                  <a:pt x="155" y="222"/>
                </a:cubicBezTo>
                <a:cubicBezTo>
                  <a:pt x="155" y="222"/>
                  <a:pt x="155" y="222"/>
                  <a:pt x="155" y="223"/>
                </a:cubicBezTo>
                <a:cubicBezTo>
                  <a:pt x="150" y="223"/>
                  <a:pt x="150" y="223"/>
                  <a:pt x="150" y="223"/>
                </a:cubicBezTo>
                <a:cubicBezTo>
                  <a:pt x="150" y="132"/>
                  <a:pt x="150" y="132"/>
                  <a:pt x="150" y="132"/>
                </a:cubicBezTo>
                <a:cubicBezTo>
                  <a:pt x="234" y="132"/>
                  <a:pt x="234" y="132"/>
                  <a:pt x="234" y="132"/>
                </a:cubicBezTo>
                <a:lnTo>
                  <a:pt x="234" y="223"/>
                </a:lnTo>
                <a:close/>
                <a:moveTo>
                  <a:pt x="244" y="105"/>
                </a:moveTo>
                <a:cubicBezTo>
                  <a:pt x="244" y="109"/>
                  <a:pt x="241" y="112"/>
                  <a:pt x="237" y="112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1" y="112"/>
                  <a:pt x="18" y="109"/>
                  <a:pt x="18" y="105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89"/>
                  <a:pt x="21" y="86"/>
                  <a:pt x="25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53" y="99"/>
                  <a:pt x="153" y="99"/>
                  <a:pt x="153" y="99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237" y="86"/>
                  <a:pt x="237" y="86"/>
                  <a:pt x="237" y="86"/>
                </a:cubicBezTo>
                <a:cubicBezTo>
                  <a:pt x="241" y="86"/>
                  <a:pt x="244" y="89"/>
                  <a:pt x="244" y="93"/>
                </a:cubicBezTo>
                <a:lnTo>
                  <a:pt x="244" y="105"/>
                </a:lnTo>
                <a:close/>
                <a:moveTo>
                  <a:pt x="176" y="174"/>
                </a:moveTo>
                <a:cubicBezTo>
                  <a:pt x="177" y="181"/>
                  <a:pt x="184" y="189"/>
                  <a:pt x="190" y="189"/>
                </a:cubicBezTo>
                <a:cubicBezTo>
                  <a:pt x="196" y="189"/>
                  <a:pt x="203" y="181"/>
                  <a:pt x="204" y="174"/>
                </a:cubicBezTo>
                <a:cubicBezTo>
                  <a:pt x="204" y="174"/>
                  <a:pt x="205" y="173"/>
                  <a:pt x="205" y="171"/>
                </a:cubicBezTo>
                <a:cubicBezTo>
                  <a:pt x="205" y="171"/>
                  <a:pt x="207" y="166"/>
                  <a:pt x="205" y="167"/>
                </a:cubicBezTo>
                <a:cubicBezTo>
                  <a:pt x="205" y="165"/>
                  <a:pt x="207" y="157"/>
                  <a:pt x="203" y="152"/>
                </a:cubicBezTo>
                <a:cubicBezTo>
                  <a:pt x="203" y="152"/>
                  <a:pt x="201" y="150"/>
                  <a:pt x="196" y="148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193" y="147"/>
                  <a:pt x="191" y="145"/>
                  <a:pt x="191" y="143"/>
                </a:cubicBezTo>
                <a:cubicBezTo>
                  <a:pt x="191" y="143"/>
                  <a:pt x="190" y="144"/>
                  <a:pt x="190" y="145"/>
                </a:cubicBezTo>
                <a:cubicBezTo>
                  <a:pt x="190" y="144"/>
                  <a:pt x="190" y="143"/>
                  <a:pt x="191" y="143"/>
                </a:cubicBezTo>
                <a:cubicBezTo>
                  <a:pt x="191" y="143"/>
                  <a:pt x="190" y="143"/>
                  <a:pt x="190" y="144"/>
                </a:cubicBezTo>
                <a:cubicBezTo>
                  <a:pt x="189" y="144"/>
                  <a:pt x="188" y="145"/>
                  <a:pt x="187" y="147"/>
                </a:cubicBezTo>
                <a:cubicBezTo>
                  <a:pt x="187" y="147"/>
                  <a:pt x="187" y="147"/>
                  <a:pt x="187" y="147"/>
                </a:cubicBezTo>
                <a:cubicBezTo>
                  <a:pt x="187" y="147"/>
                  <a:pt x="187" y="146"/>
                  <a:pt x="187" y="146"/>
                </a:cubicBezTo>
                <a:cubicBezTo>
                  <a:pt x="186" y="146"/>
                  <a:pt x="185" y="146"/>
                  <a:pt x="185" y="146"/>
                </a:cubicBezTo>
                <a:cubicBezTo>
                  <a:pt x="185" y="146"/>
                  <a:pt x="178" y="149"/>
                  <a:pt x="176" y="156"/>
                </a:cubicBezTo>
                <a:cubicBezTo>
                  <a:pt x="176" y="156"/>
                  <a:pt x="174" y="158"/>
                  <a:pt x="176" y="167"/>
                </a:cubicBezTo>
                <a:cubicBezTo>
                  <a:pt x="174" y="166"/>
                  <a:pt x="175" y="171"/>
                  <a:pt x="175" y="171"/>
                </a:cubicBezTo>
                <a:cubicBezTo>
                  <a:pt x="175" y="173"/>
                  <a:pt x="176" y="174"/>
                  <a:pt x="176" y="174"/>
                </a:cubicBezTo>
                <a:close/>
                <a:moveTo>
                  <a:pt x="189" y="144"/>
                </a:moveTo>
                <a:cubicBezTo>
                  <a:pt x="189" y="145"/>
                  <a:pt x="189" y="145"/>
                  <a:pt x="18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45"/>
                  <a:pt x="189" y="145"/>
                  <a:pt x="189" y="144"/>
                </a:cubicBezTo>
                <a:close/>
                <a:moveTo>
                  <a:pt x="189" y="144"/>
                </a:moveTo>
                <a:cubicBezTo>
                  <a:pt x="189" y="144"/>
                  <a:pt x="189" y="144"/>
                  <a:pt x="189" y="14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reeform: Shape 445">
            <a:extLst>
              <a:ext uri="{FF2B5EF4-FFF2-40B4-BE49-F238E27FC236}">
                <a16:creationId xmlns:a16="http://schemas.microsoft.com/office/drawing/2014/main" id="{1E11F5E9-D6BA-4336-B516-CDF0F7B1D1C7}"/>
              </a:ext>
            </a:extLst>
          </p:cNvPr>
          <p:cNvSpPr/>
          <p:nvPr/>
        </p:nvSpPr>
        <p:spPr>
          <a:xfrm rot="16200000" flipH="1">
            <a:off x="380437" y="2681550"/>
            <a:ext cx="1276353" cy="1382621"/>
          </a:xfrm>
          <a:custGeom>
            <a:avLst/>
            <a:gdLst>
              <a:gd name="connsiteX0" fmla="*/ 492792 w 632146"/>
              <a:gd name="connsiteY0" fmla="*/ 53980 h 697316"/>
              <a:gd name="connsiteX1" fmla="*/ 316073 w 632146"/>
              <a:gd name="connsiteY1" fmla="*/ 0 h 697316"/>
              <a:gd name="connsiteX2" fmla="*/ 0 w 632146"/>
              <a:gd name="connsiteY2" fmla="*/ 316073 h 697316"/>
              <a:gd name="connsiteX3" fmla="*/ 92576 w 632146"/>
              <a:gd name="connsiteY3" fmla="*/ 539570 h 697316"/>
              <a:gd name="connsiteX4" fmla="*/ 125792 w 632146"/>
              <a:gd name="connsiteY4" fmla="*/ 566976 h 697316"/>
              <a:gd name="connsiteX5" fmla="*/ 125033 w 632146"/>
              <a:gd name="connsiteY5" fmla="*/ 566976 h 697316"/>
              <a:gd name="connsiteX6" fmla="*/ 129396 w 632146"/>
              <a:gd name="connsiteY6" fmla="*/ 569950 h 697316"/>
              <a:gd name="connsiteX7" fmla="*/ 139354 w 632146"/>
              <a:gd name="connsiteY7" fmla="*/ 578166 h 697316"/>
              <a:gd name="connsiteX8" fmla="*/ 149663 w 632146"/>
              <a:gd name="connsiteY8" fmla="*/ 583761 h 697316"/>
              <a:gd name="connsiteX9" fmla="*/ 316293 w 632146"/>
              <a:gd name="connsiteY9" fmla="*/ 697316 h 697316"/>
              <a:gd name="connsiteX10" fmla="*/ 484643 w 632146"/>
              <a:gd name="connsiteY10" fmla="*/ 582589 h 697316"/>
              <a:gd name="connsiteX11" fmla="*/ 492792 w 632146"/>
              <a:gd name="connsiteY11" fmla="*/ 578166 h 697316"/>
              <a:gd name="connsiteX12" fmla="*/ 500663 w 632146"/>
              <a:gd name="connsiteY12" fmla="*/ 571672 h 697316"/>
              <a:gd name="connsiteX13" fmla="*/ 507553 w 632146"/>
              <a:gd name="connsiteY13" fmla="*/ 566976 h 697316"/>
              <a:gd name="connsiteX14" fmla="*/ 506354 w 632146"/>
              <a:gd name="connsiteY14" fmla="*/ 566977 h 697316"/>
              <a:gd name="connsiteX15" fmla="*/ 539570 w 632146"/>
              <a:gd name="connsiteY15" fmla="*/ 539570 h 697316"/>
              <a:gd name="connsiteX16" fmla="*/ 632146 w 632146"/>
              <a:gd name="connsiteY16" fmla="*/ 316073 h 697316"/>
              <a:gd name="connsiteX17" fmla="*/ 492792 w 632146"/>
              <a:gd name="connsiteY17" fmla="*/ 5398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146" h="697316">
                <a:moveTo>
                  <a:pt x="492792" y="53980"/>
                </a:moveTo>
                <a:cubicBezTo>
                  <a:pt x="442347" y="19900"/>
                  <a:pt x="381534" y="0"/>
                  <a:pt x="316073" y="0"/>
                </a:cubicBezTo>
                <a:cubicBezTo>
                  <a:pt x="141511" y="0"/>
                  <a:pt x="0" y="141511"/>
                  <a:pt x="0" y="316073"/>
                </a:cubicBezTo>
                <a:cubicBezTo>
                  <a:pt x="0" y="403354"/>
                  <a:pt x="35378" y="482372"/>
                  <a:pt x="92576" y="539570"/>
                </a:cubicBezTo>
                <a:lnTo>
                  <a:pt x="125792" y="566976"/>
                </a:lnTo>
                <a:lnTo>
                  <a:pt x="125033" y="566976"/>
                </a:lnTo>
                <a:lnTo>
                  <a:pt x="129396" y="569950"/>
                </a:lnTo>
                <a:lnTo>
                  <a:pt x="139354" y="578166"/>
                </a:lnTo>
                <a:lnTo>
                  <a:pt x="149663" y="583761"/>
                </a:lnTo>
                <a:lnTo>
                  <a:pt x="316293" y="697316"/>
                </a:lnTo>
                <a:lnTo>
                  <a:pt x="484643" y="582589"/>
                </a:lnTo>
                <a:lnTo>
                  <a:pt x="492792" y="578166"/>
                </a:lnTo>
                <a:lnTo>
                  <a:pt x="500663" y="571672"/>
                </a:lnTo>
                <a:lnTo>
                  <a:pt x="507553" y="566976"/>
                </a:lnTo>
                <a:lnTo>
                  <a:pt x="506354" y="566977"/>
                </a:lnTo>
                <a:lnTo>
                  <a:pt x="539570" y="539570"/>
                </a:lnTo>
                <a:cubicBezTo>
                  <a:pt x="596768" y="482372"/>
                  <a:pt x="632146" y="403354"/>
                  <a:pt x="632146" y="316073"/>
                </a:cubicBezTo>
                <a:cubicBezTo>
                  <a:pt x="632146" y="206972"/>
                  <a:pt x="576868" y="110781"/>
                  <a:pt x="492792" y="539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DA36FD0D-EED8-4668-902D-C1B1DE0AFD54}"/>
              </a:ext>
            </a:extLst>
          </p:cNvPr>
          <p:cNvSpPr>
            <a:spLocks noEditPoints="1"/>
          </p:cNvSpPr>
          <p:nvPr/>
        </p:nvSpPr>
        <p:spPr bwMode="auto">
          <a:xfrm>
            <a:off x="620539" y="2979201"/>
            <a:ext cx="604652" cy="657224"/>
          </a:xfrm>
          <a:custGeom>
            <a:avLst/>
            <a:gdLst>
              <a:gd name="T0" fmla="*/ 153 w 262"/>
              <a:gd name="T1" fmla="*/ 64 h 245"/>
              <a:gd name="T2" fmla="*/ 131 w 262"/>
              <a:gd name="T3" fmla="*/ 0 h 245"/>
              <a:gd name="T4" fmla="*/ 108 w 262"/>
              <a:gd name="T5" fmla="*/ 64 h 245"/>
              <a:gd name="T6" fmla="*/ 0 w 262"/>
              <a:gd name="T7" fmla="*/ 71 h 245"/>
              <a:gd name="T8" fmla="*/ 7 w 262"/>
              <a:gd name="T9" fmla="*/ 245 h 245"/>
              <a:gd name="T10" fmla="*/ 262 w 262"/>
              <a:gd name="T11" fmla="*/ 238 h 245"/>
              <a:gd name="T12" fmla="*/ 255 w 262"/>
              <a:gd name="T13" fmla="*/ 64 h 245"/>
              <a:gd name="T14" fmla="*/ 142 w 262"/>
              <a:gd name="T15" fmla="*/ 22 h 245"/>
              <a:gd name="T16" fmla="*/ 120 w 262"/>
              <a:gd name="T17" fmla="*/ 22 h 245"/>
              <a:gd name="T18" fmla="*/ 92 w 262"/>
              <a:gd name="T19" fmla="*/ 220 h 245"/>
              <a:gd name="T20" fmla="*/ 25 w 262"/>
              <a:gd name="T21" fmla="*/ 207 h 245"/>
              <a:gd name="T22" fmla="*/ 92 w 262"/>
              <a:gd name="T23" fmla="*/ 220 h 245"/>
              <a:gd name="T24" fmla="*/ 25 w 262"/>
              <a:gd name="T25" fmla="*/ 185 h 245"/>
              <a:gd name="T26" fmla="*/ 92 w 262"/>
              <a:gd name="T27" fmla="*/ 172 h 245"/>
              <a:gd name="T28" fmla="*/ 115 w 262"/>
              <a:gd name="T29" fmla="*/ 149 h 245"/>
              <a:gd name="T30" fmla="*/ 25 w 262"/>
              <a:gd name="T31" fmla="*/ 136 h 245"/>
              <a:gd name="T32" fmla="*/ 115 w 262"/>
              <a:gd name="T33" fmla="*/ 149 h 245"/>
              <a:gd name="T34" fmla="*/ 224 w 262"/>
              <a:gd name="T35" fmla="*/ 223 h 245"/>
              <a:gd name="T36" fmla="*/ 206 w 262"/>
              <a:gd name="T37" fmla="*/ 191 h 245"/>
              <a:gd name="T38" fmla="*/ 179 w 262"/>
              <a:gd name="T39" fmla="*/ 186 h 245"/>
              <a:gd name="T40" fmla="*/ 161 w 262"/>
              <a:gd name="T41" fmla="*/ 197 h 245"/>
              <a:gd name="T42" fmla="*/ 155 w 262"/>
              <a:gd name="T43" fmla="*/ 223 h 245"/>
              <a:gd name="T44" fmla="*/ 150 w 262"/>
              <a:gd name="T45" fmla="*/ 132 h 245"/>
              <a:gd name="T46" fmla="*/ 234 w 262"/>
              <a:gd name="T47" fmla="*/ 223 h 245"/>
              <a:gd name="T48" fmla="*/ 237 w 262"/>
              <a:gd name="T49" fmla="*/ 112 h 245"/>
              <a:gd name="T50" fmla="*/ 18 w 262"/>
              <a:gd name="T51" fmla="*/ 105 h 245"/>
              <a:gd name="T52" fmla="*/ 25 w 262"/>
              <a:gd name="T53" fmla="*/ 86 h 245"/>
              <a:gd name="T54" fmla="*/ 108 w 262"/>
              <a:gd name="T55" fmla="*/ 99 h 245"/>
              <a:gd name="T56" fmla="*/ 153 w 262"/>
              <a:gd name="T57" fmla="*/ 86 h 245"/>
              <a:gd name="T58" fmla="*/ 244 w 262"/>
              <a:gd name="T59" fmla="*/ 93 h 245"/>
              <a:gd name="T60" fmla="*/ 176 w 262"/>
              <a:gd name="T61" fmla="*/ 174 h 245"/>
              <a:gd name="T62" fmla="*/ 204 w 262"/>
              <a:gd name="T63" fmla="*/ 174 h 245"/>
              <a:gd name="T64" fmla="*/ 205 w 262"/>
              <a:gd name="T65" fmla="*/ 167 h 245"/>
              <a:gd name="T66" fmla="*/ 196 w 262"/>
              <a:gd name="T67" fmla="*/ 148 h 245"/>
              <a:gd name="T68" fmla="*/ 191 w 262"/>
              <a:gd name="T69" fmla="*/ 143 h 245"/>
              <a:gd name="T70" fmla="*/ 191 w 262"/>
              <a:gd name="T71" fmla="*/ 143 h 245"/>
              <a:gd name="T72" fmla="*/ 187 w 262"/>
              <a:gd name="T73" fmla="*/ 147 h 245"/>
              <a:gd name="T74" fmla="*/ 187 w 262"/>
              <a:gd name="T75" fmla="*/ 146 h 245"/>
              <a:gd name="T76" fmla="*/ 176 w 262"/>
              <a:gd name="T77" fmla="*/ 156 h 245"/>
              <a:gd name="T78" fmla="*/ 175 w 262"/>
              <a:gd name="T79" fmla="*/ 171 h 245"/>
              <a:gd name="T80" fmla="*/ 189 w 262"/>
              <a:gd name="T81" fmla="*/ 144 h 245"/>
              <a:gd name="T82" fmla="*/ 188 w 262"/>
              <a:gd name="T83" fmla="*/ 146 h 245"/>
              <a:gd name="T84" fmla="*/ 189 w 262"/>
              <a:gd name="T85" fmla="*/ 144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2" h="245">
                <a:moveTo>
                  <a:pt x="255" y="64"/>
                </a:moveTo>
                <a:cubicBezTo>
                  <a:pt x="153" y="64"/>
                  <a:pt x="153" y="64"/>
                  <a:pt x="153" y="64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153" y="10"/>
                  <a:pt x="143" y="0"/>
                  <a:pt x="131" y="0"/>
                </a:cubicBezTo>
                <a:cubicBezTo>
                  <a:pt x="118" y="0"/>
                  <a:pt x="108" y="10"/>
                  <a:pt x="108" y="22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3" y="64"/>
                  <a:pt x="0" y="67"/>
                  <a:pt x="0" y="71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2"/>
                  <a:pt x="3" y="245"/>
                  <a:pt x="7" y="245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9" y="245"/>
                  <a:pt x="262" y="242"/>
                  <a:pt x="262" y="238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62" y="67"/>
                  <a:pt x="259" y="64"/>
                  <a:pt x="255" y="64"/>
                </a:cubicBezTo>
                <a:close/>
                <a:moveTo>
                  <a:pt x="131" y="11"/>
                </a:moveTo>
                <a:cubicBezTo>
                  <a:pt x="137" y="11"/>
                  <a:pt x="142" y="16"/>
                  <a:pt x="142" y="22"/>
                </a:cubicBezTo>
                <a:cubicBezTo>
                  <a:pt x="142" y="29"/>
                  <a:pt x="137" y="34"/>
                  <a:pt x="131" y="34"/>
                </a:cubicBezTo>
                <a:cubicBezTo>
                  <a:pt x="125" y="34"/>
                  <a:pt x="120" y="29"/>
                  <a:pt x="120" y="22"/>
                </a:cubicBezTo>
                <a:cubicBezTo>
                  <a:pt x="120" y="16"/>
                  <a:pt x="125" y="11"/>
                  <a:pt x="131" y="11"/>
                </a:cubicBezTo>
                <a:close/>
                <a:moveTo>
                  <a:pt x="92" y="220"/>
                </a:moveTo>
                <a:cubicBezTo>
                  <a:pt x="25" y="220"/>
                  <a:pt x="25" y="220"/>
                  <a:pt x="25" y="220"/>
                </a:cubicBezTo>
                <a:cubicBezTo>
                  <a:pt x="25" y="207"/>
                  <a:pt x="25" y="207"/>
                  <a:pt x="25" y="207"/>
                </a:cubicBezTo>
                <a:cubicBezTo>
                  <a:pt x="92" y="207"/>
                  <a:pt x="92" y="207"/>
                  <a:pt x="92" y="207"/>
                </a:cubicBezTo>
                <a:lnTo>
                  <a:pt x="92" y="220"/>
                </a:lnTo>
                <a:close/>
                <a:moveTo>
                  <a:pt x="92" y="185"/>
                </a:moveTo>
                <a:cubicBezTo>
                  <a:pt x="25" y="185"/>
                  <a:pt x="25" y="185"/>
                  <a:pt x="25" y="185"/>
                </a:cubicBezTo>
                <a:cubicBezTo>
                  <a:pt x="25" y="172"/>
                  <a:pt x="25" y="172"/>
                  <a:pt x="25" y="172"/>
                </a:cubicBezTo>
                <a:cubicBezTo>
                  <a:pt x="92" y="172"/>
                  <a:pt x="92" y="172"/>
                  <a:pt x="92" y="172"/>
                </a:cubicBezTo>
                <a:lnTo>
                  <a:pt x="92" y="185"/>
                </a:lnTo>
                <a:close/>
                <a:moveTo>
                  <a:pt x="115" y="149"/>
                </a:moveTo>
                <a:cubicBezTo>
                  <a:pt x="25" y="149"/>
                  <a:pt x="25" y="149"/>
                  <a:pt x="25" y="149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115" y="136"/>
                  <a:pt x="115" y="136"/>
                  <a:pt x="115" y="136"/>
                </a:cubicBezTo>
                <a:lnTo>
                  <a:pt x="115" y="149"/>
                </a:lnTo>
                <a:close/>
                <a:moveTo>
                  <a:pt x="234" y="223"/>
                </a:moveTo>
                <a:cubicBezTo>
                  <a:pt x="224" y="223"/>
                  <a:pt x="224" y="223"/>
                  <a:pt x="224" y="223"/>
                </a:cubicBezTo>
                <a:cubicBezTo>
                  <a:pt x="225" y="211"/>
                  <a:pt x="220" y="198"/>
                  <a:pt x="220" y="198"/>
                </a:cubicBezTo>
                <a:cubicBezTo>
                  <a:pt x="218" y="194"/>
                  <a:pt x="206" y="191"/>
                  <a:pt x="206" y="191"/>
                </a:cubicBezTo>
                <a:cubicBezTo>
                  <a:pt x="200" y="188"/>
                  <a:pt x="200" y="186"/>
                  <a:pt x="200" y="186"/>
                </a:cubicBezTo>
                <a:cubicBezTo>
                  <a:pt x="188" y="210"/>
                  <a:pt x="179" y="186"/>
                  <a:pt x="179" y="186"/>
                </a:cubicBezTo>
                <a:cubicBezTo>
                  <a:pt x="179" y="189"/>
                  <a:pt x="166" y="193"/>
                  <a:pt x="166" y="193"/>
                </a:cubicBezTo>
                <a:cubicBezTo>
                  <a:pt x="163" y="195"/>
                  <a:pt x="161" y="197"/>
                  <a:pt x="161" y="197"/>
                </a:cubicBezTo>
                <a:cubicBezTo>
                  <a:pt x="156" y="204"/>
                  <a:pt x="155" y="222"/>
                  <a:pt x="155" y="222"/>
                </a:cubicBezTo>
                <a:cubicBezTo>
                  <a:pt x="155" y="222"/>
                  <a:pt x="155" y="222"/>
                  <a:pt x="155" y="223"/>
                </a:cubicBezTo>
                <a:cubicBezTo>
                  <a:pt x="150" y="223"/>
                  <a:pt x="150" y="223"/>
                  <a:pt x="150" y="223"/>
                </a:cubicBezTo>
                <a:cubicBezTo>
                  <a:pt x="150" y="132"/>
                  <a:pt x="150" y="132"/>
                  <a:pt x="150" y="132"/>
                </a:cubicBezTo>
                <a:cubicBezTo>
                  <a:pt x="234" y="132"/>
                  <a:pt x="234" y="132"/>
                  <a:pt x="234" y="132"/>
                </a:cubicBezTo>
                <a:lnTo>
                  <a:pt x="234" y="223"/>
                </a:lnTo>
                <a:close/>
                <a:moveTo>
                  <a:pt x="244" y="105"/>
                </a:moveTo>
                <a:cubicBezTo>
                  <a:pt x="244" y="109"/>
                  <a:pt x="241" y="112"/>
                  <a:pt x="237" y="112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1" y="112"/>
                  <a:pt x="18" y="109"/>
                  <a:pt x="18" y="105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89"/>
                  <a:pt x="21" y="86"/>
                  <a:pt x="25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53" y="99"/>
                  <a:pt x="153" y="99"/>
                  <a:pt x="153" y="99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237" y="86"/>
                  <a:pt x="237" y="86"/>
                  <a:pt x="237" y="86"/>
                </a:cubicBezTo>
                <a:cubicBezTo>
                  <a:pt x="241" y="86"/>
                  <a:pt x="244" y="89"/>
                  <a:pt x="244" y="93"/>
                </a:cubicBezTo>
                <a:lnTo>
                  <a:pt x="244" y="105"/>
                </a:lnTo>
                <a:close/>
                <a:moveTo>
                  <a:pt x="176" y="174"/>
                </a:moveTo>
                <a:cubicBezTo>
                  <a:pt x="177" y="181"/>
                  <a:pt x="184" y="189"/>
                  <a:pt x="190" y="189"/>
                </a:cubicBezTo>
                <a:cubicBezTo>
                  <a:pt x="196" y="189"/>
                  <a:pt x="203" y="181"/>
                  <a:pt x="204" y="174"/>
                </a:cubicBezTo>
                <a:cubicBezTo>
                  <a:pt x="204" y="174"/>
                  <a:pt x="205" y="173"/>
                  <a:pt x="205" y="171"/>
                </a:cubicBezTo>
                <a:cubicBezTo>
                  <a:pt x="205" y="171"/>
                  <a:pt x="207" y="166"/>
                  <a:pt x="205" y="167"/>
                </a:cubicBezTo>
                <a:cubicBezTo>
                  <a:pt x="205" y="165"/>
                  <a:pt x="207" y="157"/>
                  <a:pt x="203" y="152"/>
                </a:cubicBezTo>
                <a:cubicBezTo>
                  <a:pt x="203" y="152"/>
                  <a:pt x="201" y="150"/>
                  <a:pt x="196" y="148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193" y="147"/>
                  <a:pt x="191" y="145"/>
                  <a:pt x="191" y="143"/>
                </a:cubicBezTo>
                <a:cubicBezTo>
                  <a:pt x="191" y="143"/>
                  <a:pt x="190" y="144"/>
                  <a:pt x="190" y="145"/>
                </a:cubicBezTo>
                <a:cubicBezTo>
                  <a:pt x="190" y="144"/>
                  <a:pt x="190" y="143"/>
                  <a:pt x="191" y="143"/>
                </a:cubicBezTo>
                <a:cubicBezTo>
                  <a:pt x="191" y="143"/>
                  <a:pt x="190" y="143"/>
                  <a:pt x="190" y="144"/>
                </a:cubicBezTo>
                <a:cubicBezTo>
                  <a:pt x="189" y="144"/>
                  <a:pt x="188" y="145"/>
                  <a:pt x="187" y="147"/>
                </a:cubicBezTo>
                <a:cubicBezTo>
                  <a:pt x="187" y="147"/>
                  <a:pt x="187" y="147"/>
                  <a:pt x="187" y="147"/>
                </a:cubicBezTo>
                <a:cubicBezTo>
                  <a:pt x="187" y="147"/>
                  <a:pt x="187" y="146"/>
                  <a:pt x="187" y="146"/>
                </a:cubicBezTo>
                <a:cubicBezTo>
                  <a:pt x="186" y="146"/>
                  <a:pt x="185" y="146"/>
                  <a:pt x="185" y="146"/>
                </a:cubicBezTo>
                <a:cubicBezTo>
                  <a:pt x="185" y="146"/>
                  <a:pt x="178" y="149"/>
                  <a:pt x="176" y="156"/>
                </a:cubicBezTo>
                <a:cubicBezTo>
                  <a:pt x="176" y="156"/>
                  <a:pt x="174" y="158"/>
                  <a:pt x="176" y="167"/>
                </a:cubicBezTo>
                <a:cubicBezTo>
                  <a:pt x="174" y="166"/>
                  <a:pt x="175" y="171"/>
                  <a:pt x="175" y="171"/>
                </a:cubicBezTo>
                <a:cubicBezTo>
                  <a:pt x="175" y="173"/>
                  <a:pt x="176" y="174"/>
                  <a:pt x="176" y="174"/>
                </a:cubicBezTo>
                <a:close/>
                <a:moveTo>
                  <a:pt x="189" y="144"/>
                </a:moveTo>
                <a:cubicBezTo>
                  <a:pt x="189" y="145"/>
                  <a:pt x="189" y="145"/>
                  <a:pt x="18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45"/>
                  <a:pt x="189" y="145"/>
                  <a:pt x="189" y="144"/>
                </a:cubicBezTo>
                <a:close/>
                <a:moveTo>
                  <a:pt x="189" y="144"/>
                </a:moveTo>
                <a:cubicBezTo>
                  <a:pt x="189" y="144"/>
                  <a:pt x="189" y="144"/>
                  <a:pt x="189" y="14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292">
            <a:extLst>
              <a:ext uri="{FF2B5EF4-FFF2-40B4-BE49-F238E27FC236}">
                <a16:creationId xmlns:a16="http://schemas.microsoft.com/office/drawing/2014/main" id="{5562CB46-7983-4913-859D-85565323A68A}"/>
              </a:ext>
            </a:extLst>
          </p:cNvPr>
          <p:cNvSpPr txBox="1"/>
          <p:nvPr/>
        </p:nvSpPr>
        <p:spPr>
          <a:xfrm>
            <a:off x="511628" y="6129451"/>
            <a:ext cx="8827136" cy="7659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spcAft>
                <a:spcPts val="300"/>
              </a:spcAft>
              <a:buSzPct val="120000"/>
            </a:pPr>
            <a:r>
              <a:rPr lang="en-US" sz="1200" dirty="0"/>
              <a:t>*</a:t>
            </a:r>
            <a:r>
              <a:rPr lang="en-US" sz="1200" dirty="0">
                <a:solidFill>
                  <a:srgbClr val="006FCF"/>
                </a:solidFill>
              </a:rPr>
              <a:t>*</a:t>
            </a:r>
            <a:r>
              <a:rPr lang="en-US" sz="1200" i="1" dirty="0"/>
              <a:t>Definition from ASIS/SHRM WVPI.1-2011 Workplace violence prevention and intervention</a:t>
            </a:r>
            <a:endParaRPr lang="en-GB" sz="1200" i="1" dirty="0"/>
          </a:p>
          <a:p>
            <a:pPr>
              <a:spcAft>
                <a:spcPts val="300"/>
              </a:spcAft>
              <a:buSzPct val="120000"/>
            </a:pPr>
            <a:endParaRPr lang="en-GB" sz="1200" b="1" dirty="0"/>
          </a:p>
          <a:p>
            <a:pPr marL="171450" indent="-171450">
              <a:spcAft>
                <a:spcPts val="300"/>
              </a:spcAft>
              <a:buSzPct val="120000"/>
              <a:buFont typeface="Wingdings" panose="05000000000000000000" pitchFamily="2" charset="2"/>
              <a:buChar char="§"/>
            </a:pPr>
            <a:endParaRPr lang="en-GB" sz="1200" dirty="0"/>
          </a:p>
        </p:txBody>
      </p:sp>
      <p:sp>
        <p:nvSpPr>
          <p:cNvPr id="14" name="TextBox 292">
            <a:extLst>
              <a:ext uri="{FF2B5EF4-FFF2-40B4-BE49-F238E27FC236}">
                <a16:creationId xmlns:a16="http://schemas.microsoft.com/office/drawing/2014/main" id="{7E8122C3-A17B-49C9-B360-C1CB89F7F758}"/>
              </a:ext>
            </a:extLst>
          </p:cNvPr>
          <p:cNvSpPr txBox="1"/>
          <p:nvPr/>
        </p:nvSpPr>
        <p:spPr>
          <a:xfrm>
            <a:off x="3958264" y="1393470"/>
            <a:ext cx="7903257" cy="268360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spcAft>
                <a:spcPts val="300"/>
              </a:spcAft>
              <a:buSzPct val="120000"/>
            </a:pPr>
            <a:r>
              <a:rPr lang="es-ES" sz="1200" dirty="0"/>
              <a:t>Diversidad de comportamientos –incluyendo actos de violencia declarados, amenazas y otras conductas– que generan una inquietud razonable por la seguridad frente a la violencia, cuando exista un nexo entre el comportamiento y la seguridad física de los empleados y de terceros (tales como clientes y socios) en el lugar de trabajo, o fuera de él si se encuentran allí por motivos relacionados con la organización. *</a:t>
            </a:r>
          </a:p>
          <a:p>
            <a:pPr>
              <a:spcAft>
                <a:spcPts val="300"/>
              </a:spcAft>
              <a:buSzPct val="120000"/>
            </a:pPr>
            <a:endParaRPr lang="en-GB" sz="1200" b="1" dirty="0"/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Hurto</a:t>
            </a:r>
            <a:r>
              <a:rPr lang="en-GB" sz="1200" dirty="0"/>
              <a:t> de </a:t>
            </a:r>
            <a:r>
              <a:rPr lang="en-GB" sz="1200" dirty="0" err="1"/>
              <a:t>bienes</a:t>
            </a:r>
            <a:r>
              <a:rPr lang="en-GB" sz="1200" dirty="0"/>
              <a:t> dentro del </a:t>
            </a:r>
            <a:r>
              <a:rPr lang="en-GB" sz="1200" dirty="0" err="1"/>
              <a:t>lugar</a:t>
            </a:r>
            <a:r>
              <a:rPr lang="en-GB" sz="1200" dirty="0"/>
              <a:t> de </a:t>
            </a:r>
            <a:r>
              <a:rPr lang="en-GB" sz="1200" dirty="0" err="1"/>
              <a:t>trabajo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Conflictos</a:t>
            </a:r>
            <a:r>
              <a:rPr lang="en-GB" sz="1200" dirty="0"/>
              <a:t> entre </a:t>
            </a:r>
            <a:r>
              <a:rPr lang="en-GB" sz="1200" dirty="0" err="1"/>
              <a:t>compañeros</a:t>
            </a:r>
            <a:r>
              <a:rPr lang="en-GB" sz="1200" dirty="0"/>
              <a:t> ( </a:t>
            </a:r>
            <a:r>
              <a:rPr lang="en-GB" sz="1200" dirty="0" err="1"/>
              <a:t>sean</a:t>
            </a:r>
            <a:r>
              <a:rPr lang="en-GB" sz="1200" dirty="0"/>
              <a:t> de la </a:t>
            </a:r>
            <a:r>
              <a:rPr lang="en-GB" sz="1200" dirty="0" err="1"/>
              <a:t>misma</a:t>
            </a:r>
            <a:r>
              <a:rPr lang="en-GB" sz="1200" dirty="0"/>
              <a:t> </a:t>
            </a:r>
            <a:r>
              <a:rPr lang="en-GB" sz="1200" dirty="0" err="1"/>
              <a:t>empresa</a:t>
            </a:r>
            <a:r>
              <a:rPr lang="en-GB" sz="1200" dirty="0"/>
              <a:t> o </a:t>
            </a:r>
            <a:r>
              <a:rPr lang="en-GB" sz="1200" dirty="0" err="1"/>
              <a:t>diferentes</a:t>
            </a:r>
            <a:r>
              <a:rPr lang="en-GB" sz="1200" dirty="0"/>
              <a:t>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Viajes</a:t>
            </a:r>
            <a:r>
              <a:rPr lang="en-GB" sz="1200" dirty="0"/>
              <a:t> de </a:t>
            </a:r>
            <a:r>
              <a:rPr lang="en-GB" sz="1200" dirty="0" err="1"/>
              <a:t>negocios</a:t>
            </a:r>
            <a:r>
              <a:rPr lang="en-GB" sz="1200" dirty="0"/>
              <a:t> a </a:t>
            </a:r>
            <a:r>
              <a:rPr lang="en-GB" sz="1200" dirty="0" err="1"/>
              <a:t>países</a:t>
            </a:r>
            <a:r>
              <a:rPr lang="en-GB" sz="1200" dirty="0"/>
              <a:t> con </a:t>
            </a:r>
            <a:r>
              <a:rPr lang="en-GB" sz="1200" dirty="0" err="1"/>
              <a:t>alta</a:t>
            </a:r>
            <a:r>
              <a:rPr lang="en-GB" sz="1200" dirty="0"/>
              <a:t> </a:t>
            </a:r>
            <a:r>
              <a:rPr lang="en-GB" sz="1200" dirty="0" err="1"/>
              <a:t>peligrosidad</a:t>
            </a:r>
            <a:r>
              <a:rPr lang="en-GB" sz="1200" dirty="0"/>
              <a:t> criminal.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Conflictos</a:t>
            </a:r>
            <a:r>
              <a:rPr lang="en-GB" sz="1200" dirty="0"/>
              <a:t> o </a:t>
            </a:r>
            <a:r>
              <a:rPr lang="en-GB" sz="1200" dirty="0" err="1"/>
              <a:t>amenazas</a:t>
            </a:r>
            <a:r>
              <a:rPr lang="en-GB" sz="1200" dirty="0"/>
              <a:t> de los </a:t>
            </a:r>
            <a:r>
              <a:rPr lang="en-GB" sz="1200" dirty="0" err="1"/>
              <a:t>clientes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Testigos</a:t>
            </a:r>
            <a:r>
              <a:rPr lang="en-GB" sz="1200" dirty="0"/>
              <a:t> </a:t>
            </a:r>
            <a:r>
              <a:rPr lang="en-GB" sz="1200" dirty="0" err="1"/>
              <a:t>directos</a:t>
            </a:r>
            <a:r>
              <a:rPr lang="en-GB" sz="1200" dirty="0"/>
              <a:t> de </a:t>
            </a:r>
            <a:r>
              <a:rPr lang="en-GB" sz="1200" dirty="0" err="1"/>
              <a:t>suicidios</a:t>
            </a:r>
            <a:r>
              <a:rPr lang="en-GB" sz="1200" dirty="0"/>
              <a:t>.</a:t>
            </a:r>
          </a:p>
          <a:p>
            <a:pPr>
              <a:spcAft>
                <a:spcPts val="300"/>
              </a:spcAft>
              <a:buSzPct val="120000"/>
            </a:pPr>
            <a:endParaRPr lang="en-GB" sz="1200" b="1" dirty="0"/>
          </a:p>
          <a:p>
            <a:pPr marL="171450" indent="-171450">
              <a:spcAft>
                <a:spcPts val="300"/>
              </a:spcAft>
              <a:buSzPct val="120000"/>
              <a:buFont typeface="Wingdings" panose="05000000000000000000" pitchFamily="2" charset="2"/>
              <a:buChar char="§"/>
            </a:pPr>
            <a:endParaRPr lang="en-GB" sz="12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4FEF417-2871-4A11-B7FD-EFF1B31C75CE}"/>
              </a:ext>
            </a:extLst>
          </p:cNvPr>
          <p:cNvSpPr/>
          <p:nvPr/>
        </p:nvSpPr>
        <p:spPr>
          <a:xfrm>
            <a:off x="513792" y="417353"/>
            <a:ext cx="2792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6FCF"/>
                </a:solidFill>
              </a:rPr>
              <a:t>Tipology</a:t>
            </a:r>
            <a:r>
              <a:rPr lang="en-US" b="1" dirty="0">
                <a:solidFill>
                  <a:srgbClr val="006FCF"/>
                </a:solidFill>
              </a:rPr>
              <a:t> of Victimology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29762A9-E39A-4C0C-B886-61DDDCE65197}"/>
              </a:ext>
            </a:extLst>
          </p:cNvPr>
          <p:cNvSpPr/>
          <p:nvPr/>
        </p:nvSpPr>
        <p:spPr>
          <a:xfrm>
            <a:off x="3806329" y="3790796"/>
            <a:ext cx="8138189" cy="2316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6FCF"/>
                </a:solidFill>
              </a:rPr>
              <a:t>A spectrum of </a:t>
            </a:r>
            <a:r>
              <a:rPr lang="en-US" sz="1200" dirty="0" err="1">
                <a:solidFill>
                  <a:srgbClr val="006FCF"/>
                </a:solidFill>
              </a:rPr>
              <a:t>behaviours</a:t>
            </a:r>
            <a:r>
              <a:rPr lang="en-US" sz="1200" dirty="0">
                <a:solidFill>
                  <a:srgbClr val="006FCF"/>
                </a:solidFill>
              </a:rPr>
              <a:t>- including overt acts of violence, threats, and other conduct- that generates a reasonable concern for safety from violence, where a nexus exists between the behavior and the physical safety of employees and other (such as customers, clients, and business associates) on-site, or off-site when related to the organization</a:t>
            </a:r>
          </a:p>
          <a:p>
            <a:r>
              <a:rPr lang="en-US" sz="1200" dirty="0">
                <a:solidFill>
                  <a:srgbClr val="006FCF"/>
                </a:solidFill>
              </a:rPr>
              <a:t>Internal Theft. *</a:t>
            </a:r>
          </a:p>
          <a:p>
            <a:endParaRPr lang="en-US" sz="12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rgbClr val="006FCF"/>
                </a:solidFill>
              </a:rPr>
              <a:t>Theft in workplace.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Violence between colleagues (they will be from same company or not)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Business Trips with high criminal danger. 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Threats from clients.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Witness of suicide</a:t>
            </a:r>
            <a:r>
              <a:rPr lang="en-GB" sz="1200" dirty="0">
                <a:solidFill>
                  <a:srgbClr val="006FCF"/>
                </a:solidFill>
              </a:rPr>
              <a:t>.</a:t>
            </a:r>
          </a:p>
          <a:p>
            <a:endParaRPr lang="en-US" sz="1200" dirty="0">
              <a:solidFill>
                <a:srgbClr val="006FCF"/>
              </a:solidFill>
            </a:endParaRPr>
          </a:p>
        </p:txBody>
      </p:sp>
      <p:sp>
        <p:nvSpPr>
          <p:cNvPr id="17" name="TextBox 285">
            <a:extLst>
              <a:ext uri="{FF2B5EF4-FFF2-40B4-BE49-F238E27FC236}">
                <a16:creationId xmlns:a16="http://schemas.microsoft.com/office/drawing/2014/main" id="{81233146-E7C8-4307-A584-D3CDE454F4B4}"/>
              </a:ext>
            </a:extLst>
          </p:cNvPr>
          <p:cNvSpPr txBox="1"/>
          <p:nvPr/>
        </p:nvSpPr>
        <p:spPr>
          <a:xfrm>
            <a:off x="1711113" y="3549096"/>
            <a:ext cx="1486218" cy="2317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sv-SE" b="1" i="1" dirty="0">
                <a:solidFill>
                  <a:srgbClr val="006FCF"/>
                </a:solidFill>
              </a:rPr>
              <a:t>Worker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93890DF-C1F0-4879-A84F-804A32604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2400" y="214235"/>
            <a:ext cx="1519261" cy="1156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352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91769E-6 1.11111E-6 L -0.00013 -0.01898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-94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9.55978E-7 1.11111E-6 L 0.00586 -0.03148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-157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9" grpId="0"/>
      <p:bldP spid="9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493A7D-E0B8-439D-9C0C-2387E97EEDE5}"/>
              </a:ext>
            </a:extLst>
          </p:cNvPr>
          <p:cNvSpPr txBox="1">
            <a:spLocks/>
          </p:cNvSpPr>
          <p:nvPr/>
        </p:nvSpPr>
        <p:spPr>
          <a:xfrm>
            <a:off x="585800" y="794385"/>
            <a:ext cx="5604036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err="1"/>
              <a:t>Tipología</a:t>
            </a:r>
            <a:r>
              <a:rPr lang="en-GB" sz="2400" dirty="0"/>
              <a:t> de </a:t>
            </a:r>
            <a:r>
              <a:rPr lang="en-GB" sz="2400" dirty="0" err="1"/>
              <a:t>Victimología</a:t>
            </a:r>
            <a:endParaRPr lang="en-GB" sz="2400" dirty="0"/>
          </a:p>
        </p:txBody>
      </p:sp>
      <p:cxnSp>
        <p:nvCxnSpPr>
          <p:cNvPr id="7" name="Straight Connector 277">
            <a:extLst>
              <a:ext uri="{FF2B5EF4-FFF2-40B4-BE49-F238E27FC236}">
                <a16:creationId xmlns:a16="http://schemas.microsoft.com/office/drawing/2014/main" id="{4D52071F-E39C-43A7-91C6-7BC962DE4316}"/>
              </a:ext>
            </a:extLst>
          </p:cNvPr>
          <p:cNvCxnSpPr>
            <a:cxnSpLocks/>
          </p:cNvCxnSpPr>
          <p:nvPr/>
        </p:nvCxnSpPr>
        <p:spPr>
          <a:xfrm>
            <a:off x="3533795" y="1377766"/>
            <a:ext cx="1" cy="489555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8" name="Freeform 14">
            <a:extLst>
              <a:ext uri="{FF2B5EF4-FFF2-40B4-BE49-F238E27FC236}">
                <a16:creationId xmlns:a16="http://schemas.microsoft.com/office/drawing/2014/main" id="{A8D50B7B-1ED6-4C70-A4C1-5064B492BC56}"/>
              </a:ext>
            </a:extLst>
          </p:cNvPr>
          <p:cNvSpPr>
            <a:spLocks noEditPoints="1"/>
          </p:cNvSpPr>
          <p:nvPr/>
        </p:nvSpPr>
        <p:spPr bwMode="auto">
          <a:xfrm>
            <a:off x="6607789" y="1731150"/>
            <a:ext cx="352715" cy="330178"/>
          </a:xfrm>
          <a:custGeom>
            <a:avLst/>
            <a:gdLst>
              <a:gd name="T0" fmla="*/ 153 w 262"/>
              <a:gd name="T1" fmla="*/ 64 h 245"/>
              <a:gd name="T2" fmla="*/ 131 w 262"/>
              <a:gd name="T3" fmla="*/ 0 h 245"/>
              <a:gd name="T4" fmla="*/ 108 w 262"/>
              <a:gd name="T5" fmla="*/ 64 h 245"/>
              <a:gd name="T6" fmla="*/ 0 w 262"/>
              <a:gd name="T7" fmla="*/ 71 h 245"/>
              <a:gd name="T8" fmla="*/ 7 w 262"/>
              <a:gd name="T9" fmla="*/ 245 h 245"/>
              <a:gd name="T10" fmla="*/ 262 w 262"/>
              <a:gd name="T11" fmla="*/ 238 h 245"/>
              <a:gd name="T12" fmla="*/ 255 w 262"/>
              <a:gd name="T13" fmla="*/ 64 h 245"/>
              <a:gd name="T14" fmla="*/ 142 w 262"/>
              <a:gd name="T15" fmla="*/ 22 h 245"/>
              <a:gd name="T16" fmla="*/ 120 w 262"/>
              <a:gd name="T17" fmla="*/ 22 h 245"/>
              <a:gd name="T18" fmla="*/ 92 w 262"/>
              <a:gd name="T19" fmla="*/ 220 h 245"/>
              <a:gd name="T20" fmla="*/ 25 w 262"/>
              <a:gd name="T21" fmla="*/ 207 h 245"/>
              <a:gd name="T22" fmla="*/ 92 w 262"/>
              <a:gd name="T23" fmla="*/ 220 h 245"/>
              <a:gd name="T24" fmla="*/ 25 w 262"/>
              <a:gd name="T25" fmla="*/ 185 h 245"/>
              <a:gd name="T26" fmla="*/ 92 w 262"/>
              <a:gd name="T27" fmla="*/ 172 h 245"/>
              <a:gd name="T28" fmla="*/ 115 w 262"/>
              <a:gd name="T29" fmla="*/ 149 h 245"/>
              <a:gd name="T30" fmla="*/ 25 w 262"/>
              <a:gd name="T31" fmla="*/ 136 h 245"/>
              <a:gd name="T32" fmla="*/ 115 w 262"/>
              <a:gd name="T33" fmla="*/ 149 h 245"/>
              <a:gd name="T34" fmla="*/ 224 w 262"/>
              <a:gd name="T35" fmla="*/ 223 h 245"/>
              <a:gd name="T36" fmla="*/ 206 w 262"/>
              <a:gd name="T37" fmla="*/ 191 h 245"/>
              <a:gd name="T38" fmla="*/ 179 w 262"/>
              <a:gd name="T39" fmla="*/ 186 h 245"/>
              <a:gd name="T40" fmla="*/ 161 w 262"/>
              <a:gd name="T41" fmla="*/ 197 h 245"/>
              <a:gd name="T42" fmla="*/ 155 w 262"/>
              <a:gd name="T43" fmla="*/ 223 h 245"/>
              <a:gd name="T44" fmla="*/ 150 w 262"/>
              <a:gd name="T45" fmla="*/ 132 h 245"/>
              <a:gd name="T46" fmla="*/ 234 w 262"/>
              <a:gd name="T47" fmla="*/ 223 h 245"/>
              <a:gd name="T48" fmla="*/ 237 w 262"/>
              <a:gd name="T49" fmla="*/ 112 h 245"/>
              <a:gd name="T50" fmla="*/ 18 w 262"/>
              <a:gd name="T51" fmla="*/ 105 h 245"/>
              <a:gd name="T52" fmla="*/ 25 w 262"/>
              <a:gd name="T53" fmla="*/ 86 h 245"/>
              <a:gd name="T54" fmla="*/ 108 w 262"/>
              <a:gd name="T55" fmla="*/ 99 h 245"/>
              <a:gd name="T56" fmla="*/ 153 w 262"/>
              <a:gd name="T57" fmla="*/ 86 h 245"/>
              <a:gd name="T58" fmla="*/ 244 w 262"/>
              <a:gd name="T59" fmla="*/ 93 h 245"/>
              <a:gd name="T60" fmla="*/ 176 w 262"/>
              <a:gd name="T61" fmla="*/ 174 h 245"/>
              <a:gd name="T62" fmla="*/ 204 w 262"/>
              <a:gd name="T63" fmla="*/ 174 h 245"/>
              <a:gd name="T64" fmla="*/ 205 w 262"/>
              <a:gd name="T65" fmla="*/ 167 h 245"/>
              <a:gd name="T66" fmla="*/ 196 w 262"/>
              <a:gd name="T67" fmla="*/ 148 h 245"/>
              <a:gd name="T68" fmla="*/ 191 w 262"/>
              <a:gd name="T69" fmla="*/ 143 h 245"/>
              <a:gd name="T70" fmla="*/ 191 w 262"/>
              <a:gd name="T71" fmla="*/ 143 h 245"/>
              <a:gd name="T72" fmla="*/ 187 w 262"/>
              <a:gd name="T73" fmla="*/ 147 h 245"/>
              <a:gd name="T74" fmla="*/ 187 w 262"/>
              <a:gd name="T75" fmla="*/ 146 h 245"/>
              <a:gd name="T76" fmla="*/ 176 w 262"/>
              <a:gd name="T77" fmla="*/ 156 h 245"/>
              <a:gd name="T78" fmla="*/ 175 w 262"/>
              <a:gd name="T79" fmla="*/ 171 h 245"/>
              <a:gd name="T80" fmla="*/ 189 w 262"/>
              <a:gd name="T81" fmla="*/ 144 h 245"/>
              <a:gd name="T82" fmla="*/ 188 w 262"/>
              <a:gd name="T83" fmla="*/ 146 h 245"/>
              <a:gd name="T84" fmla="*/ 189 w 262"/>
              <a:gd name="T85" fmla="*/ 144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2" h="245">
                <a:moveTo>
                  <a:pt x="255" y="64"/>
                </a:moveTo>
                <a:cubicBezTo>
                  <a:pt x="153" y="64"/>
                  <a:pt x="153" y="64"/>
                  <a:pt x="153" y="64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153" y="10"/>
                  <a:pt x="143" y="0"/>
                  <a:pt x="131" y="0"/>
                </a:cubicBezTo>
                <a:cubicBezTo>
                  <a:pt x="118" y="0"/>
                  <a:pt x="108" y="10"/>
                  <a:pt x="108" y="22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3" y="64"/>
                  <a:pt x="0" y="67"/>
                  <a:pt x="0" y="71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2"/>
                  <a:pt x="3" y="245"/>
                  <a:pt x="7" y="245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9" y="245"/>
                  <a:pt x="262" y="242"/>
                  <a:pt x="262" y="238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62" y="67"/>
                  <a:pt x="259" y="64"/>
                  <a:pt x="255" y="64"/>
                </a:cubicBezTo>
                <a:close/>
                <a:moveTo>
                  <a:pt x="131" y="11"/>
                </a:moveTo>
                <a:cubicBezTo>
                  <a:pt x="137" y="11"/>
                  <a:pt x="142" y="16"/>
                  <a:pt x="142" y="22"/>
                </a:cubicBezTo>
                <a:cubicBezTo>
                  <a:pt x="142" y="29"/>
                  <a:pt x="137" y="34"/>
                  <a:pt x="131" y="34"/>
                </a:cubicBezTo>
                <a:cubicBezTo>
                  <a:pt x="125" y="34"/>
                  <a:pt x="120" y="29"/>
                  <a:pt x="120" y="22"/>
                </a:cubicBezTo>
                <a:cubicBezTo>
                  <a:pt x="120" y="16"/>
                  <a:pt x="125" y="11"/>
                  <a:pt x="131" y="11"/>
                </a:cubicBezTo>
                <a:close/>
                <a:moveTo>
                  <a:pt x="92" y="220"/>
                </a:moveTo>
                <a:cubicBezTo>
                  <a:pt x="25" y="220"/>
                  <a:pt x="25" y="220"/>
                  <a:pt x="25" y="220"/>
                </a:cubicBezTo>
                <a:cubicBezTo>
                  <a:pt x="25" y="207"/>
                  <a:pt x="25" y="207"/>
                  <a:pt x="25" y="207"/>
                </a:cubicBezTo>
                <a:cubicBezTo>
                  <a:pt x="92" y="207"/>
                  <a:pt x="92" y="207"/>
                  <a:pt x="92" y="207"/>
                </a:cubicBezTo>
                <a:lnTo>
                  <a:pt x="92" y="220"/>
                </a:lnTo>
                <a:close/>
                <a:moveTo>
                  <a:pt x="92" y="185"/>
                </a:moveTo>
                <a:cubicBezTo>
                  <a:pt x="25" y="185"/>
                  <a:pt x="25" y="185"/>
                  <a:pt x="25" y="185"/>
                </a:cubicBezTo>
                <a:cubicBezTo>
                  <a:pt x="25" y="172"/>
                  <a:pt x="25" y="172"/>
                  <a:pt x="25" y="172"/>
                </a:cubicBezTo>
                <a:cubicBezTo>
                  <a:pt x="92" y="172"/>
                  <a:pt x="92" y="172"/>
                  <a:pt x="92" y="172"/>
                </a:cubicBezTo>
                <a:lnTo>
                  <a:pt x="92" y="185"/>
                </a:lnTo>
                <a:close/>
                <a:moveTo>
                  <a:pt x="115" y="149"/>
                </a:moveTo>
                <a:cubicBezTo>
                  <a:pt x="25" y="149"/>
                  <a:pt x="25" y="149"/>
                  <a:pt x="25" y="149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115" y="136"/>
                  <a:pt x="115" y="136"/>
                  <a:pt x="115" y="136"/>
                </a:cubicBezTo>
                <a:lnTo>
                  <a:pt x="115" y="149"/>
                </a:lnTo>
                <a:close/>
                <a:moveTo>
                  <a:pt x="234" y="223"/>
                </a:moveTo>
                <a:cubicBezTo>
                  <a:pt x="224" y="223"/>
                  <a:pt x="224" y="223"/>
                  <a:pt x="224" y="223"/>
                </a:cubicBezTo>
                <a:cubicBezTo>
                  <a:pt x="225" y="211"/>
                  <a:pt x="220" y="198"/>
                  <a:pt x="220" y="198"/>
                </a:cubicBezTo>
                <a:cubicBezTo>
                  <a:pt x="218" y="194"/>
                  <a:pt x="206" y="191"/>
                  <a:pt x="206" y="191"/>
                </a:cubicBezTo>
                <a:cubicBezTo>
                  <a:pt x="200" y="188"/>
                  <a:pt x="200" y="186"/>
                  <a:pt x="200" y="186"/>
                </a:cubicBezTo>
                <a:cubicBezTo>
                  <a:pt x="188" y="210"/>
                  <a:pt x="179" y="186"/>
                  <a:pt x="179" y="186"/>
                </a:cubicBezTo>
                <a:cubicBezTo>
                  <a:pt x="179" y="189"/>
                  <a:pt x="166" y="193"/>
                  <a:pt x="166" y="193"/>
                </a:cubicBezTo>
                <a:cubicBezTo>
                  <a:pt x="163" y="195"/>
                  <a:pt x="161" y="197"/>
                  <a:pt x="161" y="197"/>
                </a:cubicBezTo>
                <a:cubicBezTo>
                  <a:pt x="156" y="204"/>
                  <a:pt x="155" y="222"/>
                  <a:pt x="155" y="222"/>
                </a:cubicBezTo>
                <a:cubicBezTo>
                  <a:pt x="155" y="222"/>
                  <a:pt x="155" y="222"/>
                  <a:pt x="155" y="223"/>
                </a:cubicBezTo>
                <a:cubicBezTo>
                  <a:pt x="150" y="223"/>
                  <a:pt x="150" y="223"/>
                  <a:pt x="150" y="223"/>
                </a:cubicBezTo>
                <a:cubicBezTo>
                  <a:pt x="150" y="132"/>
                  <a:pt x="150" y="132"/>
                  <a:pt x="150" y="132"/>
                </a:cubicBezTo>
                <a:cubicBezTo>
                  <a:pt x="234" y="132"/>
                  <a:pt x="234" y="132"/>
                  <a:pt x="234" y="132"/>
                </a:cubicBezTo>
                <a:lnTo>
                  <a:pt x="234" y="223"/>
                </a:lnTo>
                <a:close/>
                <a:moveTo>
                  <a:pt x="244" y="105"/>
                </a:moveTo>
                <a:cubicBezTo>
                  <a:pt x="244" y="109"/>
                  <a:pt x="241" y="112"/>
                  <a:pt x="237" y="112"/>
                </a:cubicBezTo>
                <a:cubicBezTo>
                  <a:pt x="25" y="112"/>
                  <a:pt x="25" y="112"/>
                  <a:pt x="25" y="112"/>
                </a:cubicBezTo>
                <a:cubicBezTo>
                  <a:pt x="21" y="112"/>
                  <a:pt x="18" y="109"/>
                  <a:pt x="18" y="105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89"/>
                  <a:pt x="21" y="86"/>
                  <a:pt x="25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153" y="99"/>
                  <a:pt x="153" y="99"/>
                  <a:pt x="153" y="99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237" y="86"/>
                  <a:pt x="237" y="86"/>
                  <a:pt x="237" y="86"/>
                </a:cubicBezTo>
                <a:cubicBezTo>
                  <a:pt x="241" y="86"/>
                  <a:pt x="244" y="89"/>
                  <a:pt x="244" y="93"/>
                </a:cubicBezTo>
                <a:lnTo>
                  <a:pt x="244" y="105"/>
                </a:lnTo>
                <a:close/>
                <a:moveTo>
                  <a:pt x="176" y="174"/>
                </a:moveTo>
                <a:cubicBezTo>
                  <a:pt x="177" y="181"/>
                  <a:pt x="184" y="189"/>
                  <a:pt x="190" y="189"/>
                </a:cubicBezTo>
                <a:cubicBezTo>
                  <a:pt x="196" y="189"/>
                  <a:pt x="203" y="181"/>
                  <a:pt x="204" y="174"/>
                </a:cubicBezTo>
                <a:cubicBezTo>
                  <a:pt x="204" y="174"/>
                  <a:pt x="205" y="173"/>
                  <a:pt x="205" y="171"/>
                </a:cubicBezTo>
                <a:cubicBezTo>
                  <a:pt x="205" y="171"/>
                  <a:pt x="207" y="166"/>
                  <a:pt x="205" y="167"/>
                </a:cubicBezTo>
                <a:cubicBezTo>
                  <a:pt x="205" y="165"/>
                  <a:pt x="207" y="157"/>
                  <a:pt x="203" y="152"/>
                </a:cubicBezTo>
                <a:cubicBezTo>
                  <a:pt x="203" y="152"/>
                  <a:pt x="201" y="150"/>
                  <a:pt x="196" y="148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193" y="147"/>
                  <a:pt x="191" y="145"/>
                  <a:pt x="191" y="143"/>
                </a:cubicBezTo>
                <a:cubicBezTo>
                  <a:pt x="191" y="143"/>
                  <a:pt x="190" y="144"/>
                  <a:pt x="190" y="145"/>
                </a:cubicBezTo>
                <a:cubicBezTo>
                  <a:pt x="190" y="144"/>
                  <a:pt x="190" y="143"/>
                  <a:pt x="191" y="143"/>
                </a:cubicBezTo>
                <a:cubicBezTo>
                  <a:pt x="191" y="143"/>
                  <a:pt x="190" y="143"/>
                  <a:pt x="190" y="144"/>
                </a:cubicBezTo>
                <a:cubicBezTo>
                  <a:pt x="189" y="144"/>
                  <a:pt x="188" y="145"/>
                  <a:pt x="187" y="147"/>
                </a:cubicBezTo>
                <a:cubicBezTo>
                  <a:pt x="187" y="147"/>
                  <a:pt x="187" y="147"/>
                  <a:pt x="187" y="147"/>
                </a:cubicBezTo>
                <a:cubicBezTo>
                  <a:pt x="187" y="147"/>
                  <a:pt x="187" y="146"/>
                  <a:pt x="187" y="146"/>
                </a:cubicBezTo>
                <a:cubicBezTo>
                  <a:pt x="186" y="146"/>
                  <a:pt x="185" y="146"/>
                  <a:pt x="185" y="146"/>
                </a:cubicBezTo>
                <a:cubicBezTo>
                  <a:pt x="185" y="146"/>
                  <a:pt x="178" y="149"/>
                  <a:pt x="176" y="156"/>
                </a:cubicBezTo>
                <a:cubicBezTo>
                  <a:pt x="176" y="156"/>
                  <a:pt x="174" y="158"/>
                  <a:pt x="176" y="167"/>
                </a:cubicBezTo>
                <a:cubicBezTo>
                  <a:pt x="174" y="166"/>
                  <a:pt x="175" y="171"/>
                  <a:pt x="175" y="171"/>
                </a:cubicBezTo>
                <a:cubicBezTo>
                  <a:pt x="175" y="173"/>
                  <a:pt x="176" y="174"/>
                  <a:pt x="176" y="174"/>
                </a:cubicBezTo>
                <a:close/>
                <a:moveTo>
                  <a:pt x="189" y="144"/>
                </a:moveTo>
                <a:cubicBezTo>
                  <a:pt x="189" y="145"/>
                  <a:pt x="189" y="145"/>
                  <a:pt x="18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45"/>
                  <a:pt x="189" y="145"/>
                  <a:pt x="189" y="144"/>
                </a:cubicBezTo>
                <a:close/>
                <a:moveTo>
                  <a:pt x="189" y="144"/>
                </a:moveTo>
                <a:cubicBezTo>
                  <a:pt x="189" y="144"/>
                  <a:pt x="189" y="144"/>
                  <a:pt x="189" y="14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TextBox 284">
            <a:extLst>
              <a:ext uri="{FF2B5EF4-FFF2-40B4-BE49-F238E27FC236}">
                <a16:creationId xmlns:a16="http://schemas.microsoft.com/office/drawing/2014/main" id="{ED5DB974-09BE-4956-AB92-B1B7F8703ED9}"/>
              </a:ext>
            </a:extLst>
          </p:cNvPr>
          <p:cNvSpPr txBox="1"/>
          <p:nvPr/>
        </p:nvSpPr>
        <p:spPr>
          <a:xfrm>
            <a:off x="1731031" y="3396336"/>
            <a:ext cx="1802764" cy="2750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algn="ctr">
              <a:buSzPct val="120000"/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EMPRESA</a:t>
            </a:r>
            <a:endParaRPr lang="en-GB" dirty="0"/>
          </a:p>
        </p:txBody>
      </p:sp>
      <p:sp>
        <p:nvSpPr>
          <p:cNvPr id="10" name="Freeform: Shape 445">
            <a:extLst>
              <a:ext uri="{FF2B5EF4-FFF2-40B4-BE49-F238E27FC236}">
                <a16:creationId xmlns:a16="http://schemas.microsoft.com/office/drawing/2014/main" id="{DE014B82-CEF6-4F9C-9CCF-0B8392D35066}"/>
              </a:ext>
            </a:extLst>
          </p:cNvPr>
          <p:cNvSpPr/>
          <p:nvPr/>
        </p:nvSpPr>
        <p:spPr>
          <a:xfrm rot="16200000" flipH="1">
            <a:off x="586745" y="2911557"/>
            <a:ext cx="1217589" cy="1362074"/>
          </a:xfrm>
          <a:custGeom>
            <a:avLst/>
            <a:gdLst>
              <a:gd name="connsiteX0" fmla="*/ 492792 w 632146"/>
              <a:gd name="connsiteY0" fmla="*/ 53980 h 697316"/>
              <a:gd name="connsiteX1" fmla="*/ 316073 w 632146"/>
              <a:gd name="connsiteY1" fmla="*/ 0 h 697316"/>
              <a:gd name="connsiteX2" fmla="*/ 0 w 632146"/>
              <a:gd name="connsiteY2" fmla="*/ 316073 h 697316"/>
              <a:gd name="connsiteX3" fmla="*/ 92576 w 632146"/>
              <a:gd name="connsiteY3" fmla="*/ 539570 h 697316"/>
              <a:gd name="connsiteX4" fmla="*/ 125792 w 632146"/>
              <a:gd name="connsiteY4" fmla="*/ 566976 h 697316"/>
              <a:gd name="connsiteX5" fmla="*/ 125033 w 632146"/>
              <a:gd name="connsiteY5" fmla="*/ 566976 h 697316"/>
              <a:gd name="connsiteX6" fmla="*/ 129396 w 632146"/>
              <a:gd name="connsiteY6" fmla="*/ 569950 h 697316"/>
              <a:gd name="connsiteX7" fmla="*/ 139354 w 632146"/>
              <a:gd name="connsiteY7" fmla="*/ 578166 h 697316"/>
              <a:gd name="connsiteX8" fmla="*/ 149663 w 632146"/>
              <a:gd name="connsiteY8" fmla="*/ 583761 h 697316"/>
              <a:gd name="connsiteX9" fmla="*/ 316293 w 632146"/>
              <a:gd name="connsiteY9" fmla="*/ 697316 h 697316"/>
              <a:gd name="connsiteX10" fmla="*/ 484643 w 632146"/>
              <a:gd name="connsiteY10" fmla="*/ 582589 h 697316"/>
              <a:gd name="connsiteX11" fmla="*/ 492792 w 632146"/>
              <a:gd name="connsiteY11" fmla="*/ 578166 h 697316"/>
              <a:gd name="connsiteX12" fmla="*/ 500663 w 632146"/>
              <a:gd name="connsiteY12" fmla="*/ 571672 h 697316"/>
              <a:gd name="connsiteX13" fmla="*/ 507553 w 632146"/>
              <a:gd name="connsiteY13" fmla="*/ 566976 h 697316"/>
              <a:gd name="connsiteX14" fmla="*/ 506354 w 632146"/>
              <a:gd name="connsiteY14" fmla="*/ 566977 h 697316"/>
              <a:gd name="connsiteX15" fmla="*/ 539570 w 632146"/>
              <a:gd name="connsiteY15" fmla="*/ 539570 h 697316"/>
              <a:gd name="connsiteX16" fmla="*/ 632146 w 632146"/>
              <a:gd name="connsiteY16" fmla="*/ 316073 h 697316"/>
              <a:gd name="connsiteX17" fmla="*/ 492792 w 632146"/>
              <a:gd name="connsiteY17" fmla="*/ 53980 h 69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146" h="697316">
                <a:moveTo>
                  <a:pt x="492792" y="53980"/>
                </a:moveTo>
                <a:cubicBezTo>
                  <a:pt x="442347" y="19900"/>
                  <a:pt x="381534" y="0"/>
                  <a:pt x="316073" y="0"/>
                </a:cubicBezTo>
                <a:cubicBezTo>
                  <a:pt x="141511" y="0"/>
                  <a:pt x="0" y="141511"/>
                  <a:pt x="0" y="316073"/>
                </a:cubicBezTo>
                <a:cubicBezTo>
                  <a:pt x="0" y="403354"/>
                  <a:pt x="35378" y="482372"/>
                  <a:pt x="92576" y="539570"/>
                </a:cubicBezTo>
                <a:lnTo>
                  <a:pt x="125792" y="566976"/>
                </a:lnTo>
                <a:lnTo>
                  <a:pt x="125033" y="566976"/>
                </a:lnTo>
                <a:lnTo>
                  <a:pt x="129396" y="569950"/>
                </a:lnTo>
                <a:lnTo>
                  <a:pt x="139354" y="578166"/>
                </a:lnTo>
                <a:lnTo>
                  <a:pt x="149663" y="583761"/>
                </a:lnTo>
                <a:lnTo>
                  <a:pt x="316293" y="697316"/>
                </a:lnTo>
                <a:lnTo>
                  <a:pt x="484643" y="582589"/>
                </a:lnTo>
                <a:lnTo>
                  <a:pt x="492792" y="578166"/>
                </a:lnTo>
                <a:lnTo>
                  <a:pt x="500663" y="571672"/>
                </a:lnTo>
                <a:lnTo>
                  <a:pt x="507553" y="566976"/>
                </a:lnTo>
                <a:lnTo>
                  <a:pt x="506354" y="566977"/>
                </a:lnTo>
                <a:lnTo>
                  <a:pt x="539570" y="539570"/>
                </a:lnTo>
                <a:cubicBezTo>
                  <a:pt x="596768" y="482372"/>
                  <a:pt x="632146" y="403354"/>
                  <a:pt x="632146" y="316073"/>
                </a:cubicBezTo>
                <a:cubicBezTo>
                  <a:pt x="632146" y="206972"/>
                  <a:pt x="576868" y="110781"/>
                  <a:pt x="492792" y="539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200" dirty="0"/>
          </a:p>
        </p:txBody>
      </p:sp>
      <p:pic>
        <p:nvPicPr>
          <p:cNvPr id="11" name="Gráfico 10" descr="Engranajes">
            <a:extLst>
              <a:ext uri="{FF2B5EF4-FFF2-40B4-BE49-F238E27FC236}">
                <a16:creationId xmlns:a16="http://schemas.microsoft.com/office/drawing/2014/main" id="{52A15001-DA07-4ECC-8B15-2C99E9C4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7499" y="3278929"/>
            <a:ext cx="509899" cy="509899"/>
          </a:xfrm>
          <a:prstGeom prst="rect">
            <a:avLst/>
          </a:prstGeom>
        </p:spPr>
      </p:pic>
      <p:pic>
        <p:nvPicPr>
          <p:cNvPr id="12" name="Gráfico 11" descr="Banco">
            <a:extLst>
              <a:ext uri="{FF2B5EF4-FFF2-40B4-BE49-F238E27FC236}">
                <a16:creationId xmlns:a16="http://schemas.microsoft.com/office/drawing/2014/main" id="{36B34BA7-C447-4549-B1DD-3903E6190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478" y="3330576"/>
            <a:ext cx="505488" cy="505488"/>
          </a:xfrm>
          <a:prstGeom prst="rect">
            <a:avLst/>
          </a:prstGeom>
        </p:spPr>
      </p:pic>
      <p:pic>
        <p:nvPicPr>
          <p:cNvPr id="13" name="Gráfico 12" descr="Reunión">
            <a:extLst>
              <a:ext uri="{FF2B5EF4-FFF2-40B4-BE49-F238E27FC236}">
                <a16:creationId xmlns:a16="http://schemas.microsoft.com/office/drawing/2014/main" id="{E92D1728-FFEC-4F5F-8A20-963461BB53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363" y="3583320"/>
            <a:ext cx="626707" cy="626707"/>
          </a:xfrm>
          <a:prstGeom prst="rect">
            <a:avLst/>
          </a:prstGeom>
        </p:spPr>
      </p:pic>
      <p:pic>
        <p:nvPicPr>
          <p:cNvPr id="14" name="Gráfico 13" descr="Presentación con gráfico de barras">
            <a:extLst>
              <a:ext uri="{FF2B5EF4-FFF2-40B4-BE49-F238E27FC236}">
                <a16:creationId xmlns:a16="http://schemas.microsoft.com/office/drawing/2014/main" id="{5BBACF6A-D173-4A79-A286-736C8F228E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4541" y="3024053"/>
            <a:ext cx="627356" cy="627356"/>
          </a:xfrm>
          <a:prstGeom prst="rect">
            <a:avLst/>
          </a:prstGeom>
        </p:spPr>
      </p:pic>
      <p:sp>
        <p:nvSpPr>
          <p:cNvPr id="15" name="TextBox 292">
            <a:extLst>
              <a:ext uri="{FF2B5EF4-FFF2-40B4-BE49-F238E27FC236}">
                <a16:creationId xmlns:a16="http://schemas.microsoft.com/office/drawing/2014/main" id="{F786F40C-9BAC-43D7-9510-095128610E87}"/>
              </a:ext>
            </a:extLst>
          </p:cNvPr>
          <p:cNvSpPr txBox="1"/>
          <p:nvPr/>
        </p:nvSpPr>
        <p:spPr>
          <a:xfrm>
            <a:off x="3906433" y="1377766"/>
            <a:ext cx="7840607" cy="2870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spcAft>
                <a:spcPts val="300"/>
              </a:spcAft>
              <a:buSzPct val="120000"/>
            </a:pPr>
            <a:r>
              <a:rPr lang="es-ES" sz="1200" dirty="0"/>
              <a:t>Diversos comportamiento por parte de trabajadores, clientes o agentes externos que pueden llegar a generar, principalmente, pérdidas económicas. </a:t>
            </a:r>
          </a:p>
          <a:p>
            <a:pPr>
              <a:spcAft>
                <a:spcPts val="300"/>
              </a:spcAft>
              <a:buSzPct val="120000"/>
            </a:pPr>
            <a:endParaRPr lang="en-GB" sz="1200" b="1" dirty="0"/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Delitos</a:t>
            </a:r>
            <a:r>
              <a:rPr lang="en-GB" sz="1200" dirty="0"/>
              <a:t> de </a:t>
            </a:r>
            <a:r>
              <a:rPr lang="en-GB" sz="1200" dirty="0" err="1"/>
              <a:t>guate</a:t>
            </a:r>
            <a:r>
              <a:rPr lang="en-GB" sz="1200" dirty="0"/>
              <a:t> </a:t>
            </a:r>
            <a:r>
              <a:rPr lang="en-GB" sz="1200" dirty="0" err="1"/>
              <a:t>blanco</a:t>
            </a:r>
            <a:r>
              <a:rPr lang="en-GB" sz="1200" dirty="0"/>
              <a:t>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Hurtos</a:t>
            </a:r>
            <a:r>
              <a:rPr lang="en-GB" sz="1200" dirty="0"/>
              <a:t> tanto de </a:t>
            </a:r>
            <a:r>
              <a:rPr lang="en-GB" sz="1200" dirty="0" err="1"/>
              <a:t>trabajadores</a:t>
            </a:r>
            <a:r>
              <a:rPr lang="en-GB" sz="1200" dirty="0"/>
              <a:t> </a:t>
            </a:r>
            <a:r>
              <a:rPr lang="en-GB" sz="1200" dirty="0" err="1"/>
              <a:t>internos</a:t>
            </a:r>
            <a:r>
              <a:rPr lang="en-GB" sz="1200" dirty="0"/>
              <a:t> </a:t>
            </a:r>
            <a:r>
              <a:rPr lang="en-GB" sz="1200" dirty="0" err="1"/>
              <a:t>como</a:t>
            </a:r>
            <a:r>
              <a:rPr lang="en-GB" sz="1200" dirty="0"/>
              <a:t> </a:t>
            </a:r>
            <a:r>
              <a:rPr lang="en-GB" sz="1200" dirty="0" err="1"/>
              <a:t>externos</a:t>
            </a:r>
            <a:r>
              <a:rPr lang="en-GB" sz="1200" dirty="0"/>
              <a:t>.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Fraude</a:t>
            </a:r>
            <a:r>
              <a:rPr lang="en-GB" sz="1200" dirty="0"/>
              <a:t> y </a:t>
            </a:r>
            <a:r>
              <a:rPr lang="en-GB" sz="1200" dirty="0" err="1"/>
              <a:t>Hurto</a:t>
            </a:r>
            <a:r>
              <a:rPr lang="en-GB" sz="1200" dirty="0"/>
              <a:t> </a:t>
            </a:r>
            <a:r>
              <a:rPr lang="en-GB" sz="1200" dirty="0" err="1"/>
              <a:t>cometido</a:t>
            </a:r>
            <a:r>
              <a:rPr lang="en-GB" sz="1200" dirty="0"/>
              <a:t> por </a:t>
            </a:r>
            <a:r>
              <a:rPr lang="en-GB" sz="1200" dirty="0" err="1"/>
              <a:t>parte</a:t>
            </a:r>
            <a:r>
              <a:rPr lang="en-GB" sz="1200" dirty="0"/>
              <a:t> de los </a:t>
            </a:r>
            <a:r>
              <a:rPr lang="en-GB" sz="1200" dirty="0" err="1"/>
              <a:t>clientes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Daños</a:t>
            </a:r>
            <a:r>
              <a:rPr lang="en-GB" sz="1200" dirty="0"/>
              <a:t> a la imagen de la </a:t>
            </a:r>
            <a:r>
              <a:rPr lang="en-GB" sz="1200" dirty="0" err="1"/>
              <a:t>marca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Terrorismo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/>
              <a:t>Robo de </a:t>
            </a:r>
            <a:r>
              <a:rPr lang="en-GB" sz="1200" dirty="0" err="1"/>
              <a:t>información</a:t>
            </a:r>
            <a:r>
              <a:rPr lang="en-GB" sz="1200" dirty="0"/>
              <a:t>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200" dirty="0" err="1"/>
              <a:t>Medidas</a:t>
            </a:r>
            <a:r>
              <a:rPr lang="en-GB" sz="1200" dirty="0"/>
              <a:t> </a:t>
            </a:r>
            <a:r>
              <a:rPr lang="en-GB" sz="1200" dirty="0" err="1"/>
              <a:t>políticas</a:t>
            </a:r>
            <a:r>
              <a:rPr lang="en-GB" sz="1200" dirty="0"/>
              <a:t> que </a:t>
            </a:r>
            <a:r>
              <a:rPr lang="en-GB" sz="1200" dirty="0" err="1"/>
              <a:t>puedan</a:t>
            </a:r>
            <a:r>
              <a:rPr lang="en-GB" sz="1200" dirty="0"/>
              <a:t> </a:t>
            </a:r>
            <a:r>
              <a:rPr lang="en-GB" sz="1200" dirty="0" err="1"/>
              <a:t>afectar</a:t>
            </a:r>
            <a:r>
              <a:rPr lang="en-GB" sz="1200" dirty="0"/>
              <a:t> a las </a:t>
            </a:r>
            <a:r>
              <a:rPr lang="en-GB" sz="1200" dirty="0" err="1"/>
              <a:t>operaciones</a:t>
            </a:r>
            <a:r>
              <a:rPr lang="en-GB" sz="1200" dirty="0"/>
              <a:t>.</a:t>
            </a:r>
          </a:p>
          <a:p>
            <a:pPr>
              <a:spcAft>
                <a:spcPts val="300"/>
              </a:spcAft>
              <a:buSzPct val="120000"/>
            </a:pPr>
            <a:endParaRPr lang="en-GB" sz="1200" b="1" dirty="0"/>
          </a:p>
          <a:p>
            <a:pPr marL="171450" indent="-171450">
              <a:spcAft>
                <a:spcPts val="300"/>
              </a:spcAft>
              <a:buSzPct val="120000"/>
              <a:buFont typeface="Wingdings" panose="05000000000000000000" pitchFamily="2" charset="2"/>
              <a:buChar char="§"/>
            </a:pPr>
            <a:endParaRPr lang="en-GB" sz="120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593019C-96E8-4EBC-9090-E1BA2222C07D}"/>
              </a:ext>
            </a:extLst>
          </p:cNvPr>
          <p:cNvSpPr/>
          <p:nvPr/>
        </p:nvSpPr>
        <p:spPr>
          <a:xfrm>
            <a:off x="514502" y="404926"/>
            <a:ext cx="2792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6FCF"/>
                </a:solidFill>
              </a:rPr>
              <a:t>Tipology</a:t>
            </a:r>
            <a:r>
              <a:rPr lang="en-US" b="1" dirty="0">
                <a:solidFill>
                  <a:srgbClr val="006FCF"/>
                </a:solidFill>
              </a:rPr>
              <a:t> of Victimology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A3AE40F-D342-4A17-BA7E-23D79DD8EE35}"/>
              </a:ext>
            </a:extLst>
          </p:cNvPr>
          <p:cNvSpPr/>
          <p:nvPr/>
        </p:nvSpPr>
        <p:spPr>
          <a:xfrm>
            <a:off x="3835709" y="3918789"/>
            <a:ext cx="783861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6FCF"/>
                </a:solidFill>
              </a:rPr>
              <a:t>A spectrum of behaviors performed by external or internal workers, customers or threats that can mainly lead to economic losses.</a:t>
            </a:r>
          </a:p>
          <a:p>
            <a:endParaRPr lang="en-US" sz="12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White Collar Crime.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Internal and External theft.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Fraud and theft done by clients.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Brand damage.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Terrorism.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Information theft.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6FCF"/>
                </a:solidFill>
              </a:rPr>
              <a:t>Politicians measures which can affect to company.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7BEAC7A-604A-4F8E-8A95-BBD72D4456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4325" y="201479"/>
            <a:ext cx="1492715" cy="1136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254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 animBg="1"/>
      <p:bldP spid="8" grpId="1" animBg="1"/>
      <p:bldP spid="9" grpId="0"/>
      <p:bldP spid="10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6" name="Freeform: Shape 204">
            <a:extLst>
              <a:ext uri="{FF2B5EF4-FFF2-40B4-BE49-F238E27FC236}">
                <a16:creationId xmlns:a16="http://schemas.microsoft.com/office/drawing/2014/main" id="{EABBB9CA-8FF9-4FD8-9139-698FD48C74E3}"/>
              </a:ext>
            </a:extLst>
          </p:cNvPr>
          <p:cNvSpPr/>
          <p:nvPr/>
        </p:nvSpPr>
        <p:spPr>
          <a:xfrm flipH="1">
            <a:off x="7875424" y="2056858"/>
            <a:ext cx="1639061" cy="4184284"/>
          </a:xfrm>
          <a:custGeom>
            <a:avLst/>
            <a:gdLst>
              <a:gd name="connsiteX0" fmla="*/ 1273888 w 1639061"/>
              <a:gd name="connsiteY0" fmla="*/ 0 h 4184284"/>
              <a:gd name="connsiteX1" fmla="*/ 0 w 1639061"/>
              <a:gd name="connsiteY1" fmla="*/ 0 h 4184284"/>
              <a:gd name="connsiteX2" fmla="*/ 0 w 1639061"/>
              <a:gd name="connsiteY2" fmla="*/ 4184284 h 4184284"/>
              <a:gd name="connsiteX3" fmla="*/ 1639061 w 1639061"/>
              <a:gd name="connsiteY3" fmla="*/ 4184284 h 4184284"/>
              <a:gd name="connsiteX4" fmla="*/ 1578703 w 1639061"/>
              <a:gd name="connsiteY4" fmla="*/ 4139149 h 4184284"/>
              <a:gd name="connsiteX5" fmla="*/ 532827 w 1639061"/>
              <a:gd name="connsiteY5" fmla="*/ 1921417 h 4184284"/>
              <a:gd name="connsiteX6" fmla="*/ 1189114 w 1639061"/>
              <a:gd name="connsiteY6" fmla="*/ 93276 h 418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061" h="4184284">
                <a:moveTo>
                  <a:pt x="1273888" y="0"/>
                </a:moveTo>
                <a:lnTo>
                  <a:pt x="0" y="0"/>
                </a:lnTo>
                <a:lnTo>
                  <a:pt x="0" y="4184284"/>
                </a:lnTo>
                <a:lnTo>
                  <a:pt x="1639061" y="4184284"/>
                </a:lnTo>
                <a:lnTo>
                  <a:pt x="1578703" y="4139149"/>
                </a:lnTo>
                <a:cubicBezTo>
                  <a:pt x="939960" y="3612012"/>
                  <a:pt x="532827" y="2814260"/>
                  <a:pt x="532827" y="1921417"/>
                </a:cubicBezTo>
                <a:cubicBezTo>
                  <a:pt x="532827" y="1226984"/>
                  <a:pt x="779118" y="590075"/>
                  <a:pt x="1189114" y="9327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 l="-163130" t="-49721" r="-480484" b="-14578"/>
            </a:stretch>
          </a:blip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04D72D-8BF6-4BAA-B4CE-F07F53756E66}"/>
              </a:ext>
            </a:extLst>
          </p:cNvPr>
          <p:cNvSpPr txBox="1">
            <a:spLocks/>
          </p:cNvSpPr>
          <p:nvPr/>
        </p:nvSpPr>
        <p:spPr>
          <a:xfrm>
            <a:off x="426724" y="736680"/>
            <a:ext cx="8905043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¿</a:t>
            </a:r>
            <a:r>
              <a:rPr lang="en-GB" sz="2800" dirty="0" err="1"/>
              <a:t>Cómo</a:t>
            </a:r>
            <a:r>
              <a:rPr lang="en-GB" sz="2800" dirty="0"/>
              <a:t> </a:t>
            </a:r>
            <a:r>
              <a:rPr lang="en-GB" sz="2800" dirty="0" err="1"/>
              <a:t>prevenir</a:t>
            </a:r>
            <a:r>
              <a:rPr lang="en-GB" sz="2800" dirty="0"/>
              <a:t> </a:t>
            </a:r>
            <a:r>
              <a:rPr lang="en-GB" sz="2800" dirty="0" err="1"/>
              <a:t>esta</a:t>
            </a:r>
            <a:r>
              <a:rPr lang="en-GB" sz="2800" dirty="0"/>
              <a:t> </a:t>
            </a:r>
            <a:r>
              <a:rPr lang="en-GB" sz="2800" dirty="0" err="1"/>
              <a:t>posible</a:t>
            </a:r>
            <a:r>
              <a:rPr lang="en-GB" sz="2800" dirty="0"/>
              <a:t> </a:t>
            </a:r>
            <a:r>
              <a:rPr lang="en-GB" sz="2800" dirty="0" err="1"/>
              <a:t>victimización</a:t>
            </a:r>
            <a:r>
              <a:rPr lang="en-GB" sz="2800" dirty="0"/>
              <a:t>? </a:t>
            </a:r>
          </a:p>
        </p:txBody>
      </p:sp>
      <p:sp>
        <p:nvSpPr>
          <p:cNvPr id="8" name="TextBox 292">
            <a:extLst>
              <a:ext uri="{FF2B5EF4-FFF2-40B4-BE49-F238E27FC236}">
                <a16:creationId xmlns:a16="http://schemas.microsoft.com/office/drawing/2014/main" id="{4E3BB577-4991-47E0-812D-547999DBA3D2}"/>
              </a:ext>
            </a:extLst>
          </p:cNvPr>
          <p:cNvSpPr txBox="1"/>
          <p:nvPr/>
        </p:nvSpPr>
        <p:spPr>
          <a:xfrm>
            <a:off x="934698" y="2149958"/>
            <a:ext cx="9010905" cy="38868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Formaciones</a:t>
            </a:r>
            <a:r>
              <a:rPr lang="en-GB" sz="1600" dirty="0"/>
              <a:t>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Trainings)</a:t>
            </a:r>
            <a:endParaRPr lang="en-GB" sz="1400" dirty="0">
              <a:solidFill>
                <a:srgbClr val="006FCF"/>
              </a:solidFill>
            </a:endParaRPr>
          </a:p>
          <a:p>
            <a:pPr marL="628650" lvl="1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Violencia</a:t>
            </a:r>
            <a:r>
              <a:rPr lang="en-GB" sz="1600" dirty="0"/>
              <a:t> </a:t>
            </a:r>
            <a:r>
              <a:rPr lang="en-GB" sz="1600" dirty="0" err="1"/>
              <a:t>en</a:t>
            </a:r>
            <a:r>
              <a:rPr lang="en-GB" sz="1600" dirty="0"/>
              <a:t> el </a:t>
            </a:r>
            <a:r>
              <a:rPr lang="en-GB" sz="1600" dirty="0" err="1"/>
              <a:t>trabajo</a:t>
            </a:r>
            <a:r>
              <a:rPr lang="en-GB" sz="1600" dirty="0"/>
              <a:t>. </a:t>
            </a:r>
            <a:r>
              <a:rPr lang="en-GB" sz="1400" i="1" dirty="0">
                <a:solidFill>
                  <a:srgbClr val="006FCF"/>
                </a:solidFill>
              </a:rPr>
              <a:t>(Workplace Violence)</a:t>
            </a:r>
            <a:endParaRPr lang="en-GB" sz="1400" dirty="0">
              <a:solidFill>
                <a:srgbClr val="006FCF"/>
              </a:solidFill>
            </a:endParaRPr>
          </a:p>
          <a:p>
            <a:pPr marL="628650" lvl="1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Detección</a:t>
            </a:r>
            <a:r>
              <a:rPr lang="en-GB" sz="1600" dirty="0"/>
              <a:t> y </a:t>
            </a:r>
            <a:r>
              <a:rPr lang="en-GB" sz="1600" dirty="0" err="1"/>
              <a:t>gestión</a:t>
            </a:r>
            <a:r>
              <a:rPr lang="en-GB" sz="1600" dirty="0"/>
              <a:t> de </a:t>
            </a:r>
            <a:r>
              <a:rPr lang="en-GB" sz="1600" dirty="0" err="1"/>
              <a:t>Fraude</a:t>
            </a:r>
            <a:r>
              <a:rPr lang="en-GB" sz="1600" dirty="0"/>
              <a:t>.</a:t>
            </a:r>
            <a:r>
              <a:rPr lang="en-GB" sz="1600" i="1" dirty="0"/>
              <a:t> </a:t>
            </a:r>
            <a:r>
              <a:rPr lang="en-GB" sz="1400" i="1" dirty="0">
                <a:solidFill>
                  <a:srgbClr val="006FCF"/>
                </a:solidFill>
              </a:rPr>
              <a:t>(Detect and management of fraud)</a:t>
            </a:r>
          </a:p>
          <a:p>
            <a:pPr lvl="1">
              <a:spcAft>
                <a:spcPts val="300"/>
              </a:spcAft>
              <a:buClr>
                <a:schemeClr val="accent2"/>
              </a:buClr>
              <a:buSzPct val="120000"/>
            </a:pPr>
            <a:endParaRPr lang="en-GB" sz="14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Análisis</a:t>
            </a:r>
            <a:r>
              <a:rPr lang="en-GB" sz="1600" dirty="0"/>
              <a:t> de </a:t>
            </a:r>
            <a:r>
              <a:rPr lang="en-GB" sz="1600" dirty="0" err="1"/>
              <a:t>riesgos</a:t>
            </a:r>
            <a:r>
              <a:rPr lang="en-GB" sz="1600" dirty="0"/>
              <a:t>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Risk Assessment)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endParaRPr lang="en-GB" sz="14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Auditorías</a:t>
            </a:r>
            <a:r>
              <a:rPr lang="en-GB" sz="1600" dirty="0"/>
              <a:t> </a:t>
            </a:r>
            <a:r>
              <a:rPr lang="en-GB" sz="1600" dirty="0" err="1"/>
              <a:t>internas</a:t>
            </a:r>
            <a:r>
              <a:rPr lang="en-GB" sz="1600" dirty="0"/>
              <a:t> y </a:t>
            </a:r>
            <a:r>
              <a:rPr lang="en-GB" sz="1600" dirty="0" err="1"/>
              <a:t>externas</a:t>
            </a:r>
            <a:r>
              <a:rPr lang="en-GB" sz="1600" dirty="0"/>
              <a:t>.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Internal and external audit)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endParaRPr lang="en-GB" sz="14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Establecer</a:t>
            </a:r>
            <a:r>
              <a:rPr lang="en-GB" sz="1600" dirty="0"/>
              <a:t> </a:t>
            </a:r>
            <a:r>
              <a:rPr lang="en-GB" sz="1600" dirty="0" err="1"/>
              <a:t>protocolos</a:t>
            </a:r>
            <a:r>
              <a:rPr lang="en-GB" sz="1600" dirty="0"/>
              <a:t> de </a:t>
            </a:r>
            <a:r>
              <a:rPr lang="en-GB" sz="1600" dirty="0" err="1"/>
              <a:t>actuación</a:t>
            </a:r>
            <a:r>
              <a:rPr lang="en-GB" sz="1600" dirty="0"/>
              <a:t>.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To set up process, standard, policies,…)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endParaRPr lang="en-GB" sz="1400" dirty="0">
              <a:solidFill>
                <a:srgbClr val="006FCF"/>
              </a:solidFill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Colaboración</a:t>
            </a:r>
            <a:r>
              <a:rPr lang="en-GB" sz="1600" dirty="0"/>
              <a:t> con las </a:t>
            </a:r>
            <a:r>
              <a:rPr lang="en-GB" sz="1600" dirty="0" err="1"/>
              <a:t>Fuerzas</a:t>
            </a:r>
            <a:r>
              <a:rPr lang="en-GB" sz="1600" dirty="0"/>
              <a:t> y </a:t>
            </a:r>
            <a:r>
              <a:rPr lang="en-GB" sz="1600" dirty="0" err="1"/>
              <a:t>Cuerpos</a:t>
            </a:r>
            <a:r>
              <a:rPr lang="en-GB" sz="1600" dirty="0"/>
              <a:t> de </a:t>
            </a:r>
            <a:r>
              <a:rPr lang="en-GB" sz="1600" dirty="0" err="1"/>
              <a:t>Seguridad</a:t>
            </a:r>
            <a:r>
              <a:rPr lang="en-GB" sz="1600" dirty="0"/>
              <a:t>.</a:t>
            </a:r>
            <a:r>
              <a:rPr lang="en-GB" sz="1400" i="1" dirty="0">
                <a:solidFill>
                  <a:srgbClr val="006FCF"/>
                </a:solidFill>
              </a:rPr>
              <a:t>(Cooperate with State Security Force)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r>
              <a:rPr lang="en-GB" sz="1400" i="1" dirty="0">
                <a:solidFill>
                  <a:srgbClr val="006FCF"/>
                </a:solidFill>
              </a:rPr>
              <a:t> 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Análisis</a:t>
            </a:r>
            <a:r>
              <a:rPr lang="en-GB" sz="1600" dirty="0"/>
              <a:t> de </a:t>
            </a:r>
            <a:r>
              <a:rPr lang="en-GB" sz="1600" dirty="0" err="1"/>
              <a:t>Inteligencia</a:t>
            </a:r>
            <a:r>
              <a:rPr lang="en-GB" sz="1600" dirty="0"/>
              <a:t>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Intelligence analyse)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endParaRPr lang="en-GB" sz="1600" dirty="0"/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600" dirty="0" err="1"/>
              <a:t>Buzon</a:t>
            </a:r>
            <a:r>
              <a:rPr lang="en-GB" sz="1600" dirty="0"/>
              <a:t> de </a:t>
            </a:r>
            <a:r>
              <a:rPr lang="en-GB" sz="1600" dirty="0" err="1"/>
              <a:t>denuncias</a:t>
            </a:r>
            <a:r>
              <a:rPr lang="en-GB" sz="1600" dirty="0"/>
              <a:t> </a:t>
            </a:r>
            <a:r>
              <a:rPr lang="en-GB" sz="1400" dirty="0">
                <a:solidFill>
                  <a:srgbClr val="006FCF"/>
                </a:solidFill>
              </a:rPr>
              <a:t>(</a:t>
            </a:r>
            <a:r>
              <a:rPr lang="en-GB" sz="1400" i="1" dirty="0">
                <a:solidFill>
                  <a:srgbClr val="006FCF"/>
                </a:solidFill>
              </a:rPr>
              <a:t>Complaint boxes)</a:t>
            </a:r>
            <a:endParaRPr lang="en-GB" sz="1400" dirty="0">
              <a:solidFill>
                <a:srgbClr val="006FCF"/>
              </a:solidFill>
            </a:endParaRPr>
          </a:p>
          <a:p>
            <a:pPr>
              <a:spcAft>
                <a:spcPts val="300"/>
              </a:spcAft>
              <a:buSzPct val="120000"/>
            </a:pPr>
            <a:endParaRPr lang="en-GB" sz="1600" b="1" dirty="0"/>
          </a:p>
          <a:p>
            <a:pPr marL="171450" indent="-171450">
              <a:spcAft>
                <a:spcPts val="300"/>
              </a:spcAft>
              <a:buSzPct val="120000"/>
              <a:buFont typeface="Wingdings" panose="05000000000000000000" pitchFamily="2" charset="2"/>
              <a:buChar char="§"/>
            </a:pPr>
            <a:endParaRPr lang="en-GB" sz="16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7294F87-22ED-4693-B317-0A1A88059941}"/>
              </a:ext>
            </a:extLst>
          </p:cNvPr>
          <p:cNvSpPr/>
          <p:nvPr/>
        </p:nvSpPr>
        <p:spPr>
          <a:xfrm>
            <a:off x="9746521" y="4100647"/>
            <a:ext cx="21499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r>
              <a:rPr lang="en-GB" sz="1400" b="1" spc="50" dirty="0">
                <a:ln w="0"/>
                <a:solidFill>
                  <a:schemeClr val="accent3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Planes</a:t>
            </a:r>
            <a:r>
              <a:rPr lang="en-GB" sz="1200" dirty="0"/>
              <a:t> </a:t>
            </a:r>
            <a:r>
              <a:rPr lang="en-GB" sz="1400" b="1" spc="50" dirty="0">
                <a:ln w="0"/>
                <a:solidFill>
                  <a:schemeClr val="accent3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de </a:t>
            </a:r>
            <a:r>
              <a:rPr lang="en-GB" sz="1400" b="1" spc="50" dirty="0" err="1">
                <a:ln w="0"/>
                <a:solidFill>
                  <a:schemeClr val="accent3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Prevención</a:t>
            </a:r>
            <a:endParaRPr lang="en-GB" sz="1400" b="1" spc="50" dirty="0">
              <a:ln w="0"/>
              <a:solidFill>
                <a:schemeClr val="accent3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</a:endParaRPr>
          </a:p>
        </p:txBody>
      </p:sp>
      <p:sp>
        <p:nvSpPr>
          <p:cNvPr id="10" name="Cerrar llave 9">
            <a:extLst>
              <a:ext uri="{FF2B5EF4-FFF2-40B4-BE49-F238E27FC236}">
                <a16:creationId xmlns:a16="http://schemas.microsoft.com/office/drawing/2014/main" id="{6D0E5C79-2C6D-4258-8495-15DB98FADD97}"/>
              </a:ext>
            </a:extLst>
          </p:cNvPr>
          <p:cNvSpPr/>
          <p:nvPr/>
        </p:nvSpPr>
        <p:spPr>
          <a:xfrm>
            <a:off x="8751316" y="2110236"/>
            <a:ext cx="848621" cy="4184284"/>
          </a:xfrm>
          <a:prstGeom prst="rightBrace">
            <a:avLst>
              <a:gd name="adj1" fmla="val 8333"/>
              <a:gd name="adj2" fmla="val 50982"/>
            </a:avLst>
          </a:prstGeom>
          <a:noFill/>
          <a:ln w="57150" cap="sq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0A28D1-285A-4C61-BDDB-E4D2EE72E6C1}"/>
              </a:ext>
            </a:extLst>
          </p:cNvPr>
          <p:cNvSpPr/>
          <p:nvPr/>
        </p:nvSpPr>
        <p:spPr>
          <a:xfrm>
            <a:off x="514502" y="404926"/>
            <a:ext cx="49568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>
                <a:solidFill>
                  <a:srgbClr val="006FCF"/>
                </a:solidFill>
              </a:rPr>
              <a:t>How can we prevent this possible victimization?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C312408-9211-411D-AC59-82BB6F92357E}"/>
              </a:ext>
            </a:extLst>
          </p:cNvPr>
          <p:cNvSpPr/>
          <p:nvPr/>
        </p:nvSpPr>
        <p:spPr>
          <a:xfrm>
            <a:off x="9945603" y="3773009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  <a:buSzPct val="120000"/>
            </a:pPr>
            <a:r>
              <a:rPr lang="en-GB" sz="1400" b="1" spc="50" dirty="0">
                <a:ln w="0"/>
                <a:solidFill>
                  <a:schemeClr val="accent3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Prevention Plan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2BC2E9B-513D-4C05-A6D9-C34D5FAED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813" y="280259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74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9" grpId="0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B9806-121E-4F0B-84F2-DE679B2E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716A-E560-2D44-8739-72D446B232A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8D2768-1100-4CC5-8138-DCC2BEE21473}"/>
              </a:ext>
            </a:extLst>
          </p:cNvPr>
          <p:cNvSpPr/>
          <p:nvPr/>
        </p:nvSpPr>
        <p:spPr>
          <a:xfrm>
            <a:off x="6538928" y="6435004"/>
            <a:ext cx="86239" cy="42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4" name="Freeform: Shape 204">
            <a:extLst>
              <a:ext uri="{FF2B5EF4-FFF2-40B4-BE49-F238E27FC236}">
                <a16:creationId xmlns:a16="http://schemas.microsoft.com/office/drawing/2014/main" id="{33CB165A-661E-47CA-B1D8-81C565B61D6B}"/>
              </a:ext>
            </a:extLst>
          </p:cNvPr>
          <p:cNvSpPr/>
          <p:nvPr/>
        </p:nvSpPr>
        <p:spPr>
          <a:xfrm flipH="1">
            <a:off x="7875424" y="2056858"/>
            <a:ext cx="1639061" cy="4184284"/>
          </a:xfrm>
          <a:custGeom>
            <a:avLst/>
            <a:gdLst>
              <a:gd name="connsiteX0" fmla="*/ 1273888 w 1639061"/>
              <a:gd name="connsiteY0" fmla="*/ 0 h 4184284"/>
              <a:gd name="connsiteX1" fmla="*/ 0 w 1639061"/>
              <a:gd name="connsiteY1" fmla="*/ 0 h 4184284"/>
              <a:gd name="connsiteX2" fmla="*/ 0 w 1639061"/>
              <a:gd name="connsiteY2" fmla="*/ 4184284 h 4184284"/>
              <a:gd name="connsiteX3" fmla="*/ 1639061 w 1639061"/>
              <a:gd name="connsiteY3" fmla="*/ 4184284 h 4184284"/>
              <a:gd name="connsiteX4" fmla="*/ 1578703 w 1639061"/>
              <a:gd name="connsiteY4" fmla="*/ 4139149 h 4184284"/>
              <a:gd name="connsiteX5" fmla="*/ 532827 w 1639061"/>
              <a:gd name="connsiteY5" fmla="*/ 1921417 h 4184284"/>
              <a:gd name="connsiteX6" fmla="*/ 1189114 w 1639061"/>
              <a:gd name="connsiteY6" fmla="*/ 93276 h 418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061" h="4184284">
                <a:moveTo>
                  <a:pt x="1273888" y="0"/>
                </a:moveTo>
                <a:lnTo>
                  <a:pt x="0" y="0"/>
                </a:lnTo>
                <a:lnTo>
                  <a:pt x="0" y="4184284"/>
                </a:lnTo>
                <a:lnTo>
                  <a:pt x="1639061" y="4184284"/>
                </a:lnTo>
                <a:lnTo>
                  <a:pt x="1578703" y="4139149"/>
                </a:lnTo>
                <a:cubicBezTo>
                  <a:pt x="939960" y="3612012"/>
                  <a:pt x="532827" y="2814260"/>
                  <a:pt x="532827" y="1921417"/>
                </a:cubicBezTo>
                <a:cubicBezTo>
                  <a:pt x="532827" y="1226984"/>
                  <a:pt x="779118" y="590075"/>
                  <a:pt x="1189114" y="93276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63130" t="-49721" r="-480484" b="-14578"/>
            </a:stretch>
          </a:blip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en-GB" sz="1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3E308E-6741-44C4-AEBE-E8CDF49D1693}"/>
              </a:ext>
            </a:extLst>
          </p:cNvPr>
          <p:cNvSpPr txBox="1">
            <a:spLocks/>
          </p:cNvSpPr>
          <p:nvPr/>
        </p:nvSpPr>
        <p:spPr>
          <a:xfrm>
            <a:off x="609441" y="548641"/>
            <a:ext cx="8905043" cy="911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17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9" kern="12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Conclusiones</a:t>
            </a:r>
            <a:endParaRPr lang="en-GB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F0A76DA-AF86-46A7-AAEC-407E0CDC74D9}"/>
              </a:ext>
            </a:extLst>
          </p:cNvPr>
          <p:cNvSpPr txBox="1"/>
          <p:nvPr/>
        </p:nvSpPr>
        <p:spPr>
          <a:xfrm>
            <a:off x="3265316" y="1709673"/>
            <a:ext cx="2733329" cy="835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1200" dirty="0" err="1"/>
              <a:t>Cambiar</a:t>
            </a:r>
            <a:r>
              <a:rPr lang="en-GB" sz="1200" dirty="0"/>
              <a:t> la </a:t>
            </a:r>
            <a:r>
              <a:rPr lang="en-GB" sz="1200" dirty="0" err="1"/>
              <a:t>perspectiva</a:t>
            </a:r>
            <a:r>
              <a:rPr lang="en-GB" sz="1200" dirty="0"/>
              <a:t> </a:t>
            </a:r>
          </a:p>
          <a:p>
            <a:pPr lvl="0"/>
            <a:r>
              <a:rPr lang="en-GB" sz="1200" dirty="0" err="1"/>
              <a:t>sobre</a:t>
            </a:r>
            <a:r>
              <a:rPr lang="en-GB" sz="1200" dirty="0"/>
              <a:t> el campo de </a:t>
            </a:r>
            <a:r>
              <a:rPr lang="en-GB" sz="1200" dirty="0" err="1"/>
              <a:t>estudio</a:t>
            </a:r>
            <a:r>
              <a:rPr lang="en-GB" sz="1200" dirty="0"/>
              <a:t> de la </a:t>
            </a:r>
            <a:r>
              <a:rPr lang="en-GB" sz="1200" dirty="0" err="1"/>
              <a:t>criminología</a:t>
            </a:r>
            <a:endParaRPr lang="en-US" sz="1200" dirty="0"/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12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6336802-72EC-43CB-B0A2-93B0BF474D20}"/>
              </a:ext>
            </a:extLst>
          </p:cNvPr>
          <p:cNvSpPr txBox="1"/>
          <p:nvPr/>
        </p:nvSpPr>
        <p:spPr>
          <a:xfrm>
            <a:off x="6625167" y="1774171"/>
            <a:ext cx="23042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sz="1200" b="1" dirty="0">
                <a:solidFill>
                  <a:schemeClr val="accent3"/>
                </a:solidFill>
              </a:rPr>
              <a:t>Change the point of view about study field of criminology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EBD39C-E4C1-43F9-8764-695865D8C927}"/>
              </a:ext>
            </a:extLst>
          </p:cNvPr>
          <p:cNvSpPr txBox="1"/>
          <p:nvPr/>
        </p:nvSpPr>
        <p:spPr>
          <a:xfrm>
            <a:off x="3265315" y="2659801"/>
            <a:ext cx="2339952" cy="614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GB" sz="1200" dirty="0" err="1"/>
              <a:t>Entender</a:t>
            </a:r>
            <a:r>
              <a:rPr lang="en-GB" sz="1200" dirty="0"/>
              <a:t> </a:t>
            </a:r>
            <a:r>
              <a:rPr lang="en-GB" sz="1200" dirty="0" err="1"/>
              <a:t>mejor</a:t>
            </a:r>
            <a:r>
              <a:rPr lang="en-GB" sz="1200" dirty="0"/>
              <a:t> el </a:t>
            </a:r>
            <a:r>
              <a:rPr lang="en-GB" sz="1200" dirty="0" err="1"/>
              <a:t>funcionamiento</a:t>
            </a:r>
            <a:r>
              <a:rPr lang="en-GB" sz="1200" dirty="0"/>
              <a:t> del sector </a:t>
            </a:r>
            <a:r>
              <a:rPr lang="en-GB" sz="1200" dirty="0" err="1"/>
              <a:t>empresarial</a:t>
            </a:r>
            <a:endParaRPr lang="en-US" sz="1200" dirty="0"/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36A721-E56B-4087-AF24-0221B1F5930B}"/>
              </a:ext>
            </a:extLst>
          </p:cNvPr>
          <p:cNvSpPr txBox="1"/>
          <p:nvPr/>
        </p:nvSpPr>
        <p:spPr>
          <a:xfrm>
            <a:off x="6484607" y="2739715"/>
            <a:ext cx="250945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sz="1200" b="1" dirty="0">
                <a:solidFill>
                  <a:schemeClr val="accent3"/>
                </a:solidFill>
              </a:rPr>
              <a:t>Knowledge about business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7BB974-4A3D-40A4-B830-B7427629841D}"/>
              </a:ext>
            </a:extLst>
          </p:cNvPr>
          <p:cNvSpPr txBox="1"/>
          <p:nvPr/>
        </p:nvSpPr>
        <p:spPr>
          <a:xfrm>
            <a:off x="3229253" y="3445527"/>
            <a:ext cx="2690661" cy="614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 err="1"/>
              <a:t>Identificar</a:t>
            </a:r>
            <a:r>
              <a:rPr lang="en-US" sz="1200" dirty="0"/>
              <a:t> los </a:t>
            </a:r>
            <a:r>
              <a:rPr lang="en-US" sz="1200" dirty="0" err="1"/>
              <a:t>riesgos</a:t>
            </a:r>
            <a:r>
              <a:rPr lang="en-US" sz="1200" dirty="0"/>
              <a:t> y,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consecuencia</a:t>
            </a:r>
            <a:r>
              <a:rPr lang="en-US" sz="1200" dirty="0"/>
              <a:t>, a sus </a:t>
            </a:r>
            <a:r>
              <a:rPr lang="en-US" sz="1200" dirty="0" err="1"/>
              <a:t>posibles</a:t>
            </a:r>
            <a:r>
              <a:rPr lang="en-US" sz="1200" dirty="0"/>
              <a:t> </a:t>
            </a:r>
            <a:r>
              <a:rPr lang="en-US" sz="1200" dirty="0" err="1"/>
              <a:t>víctimas</a:t>
            </a:r>
            <a:r>
              <a:rPr lang="en-US" sz="1200" dirty="0"/>
              <a:t> </a:t>
            </a:r>
          </a:p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40491F6-14DB-42F9-8662-43311088C343}"/>
              </a:ext>
            </a:extLst>
          </p:cNvPr>
          <p:cNvSpPr txBox="1"/>
          <p:nvPr/>
        </p:nvSpPr>
        <p:spPr>
          <a:xfrm>
            <a:off x="3265315" y="4370370"/>
            <a:ext cx="2791501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1200" dirty="0" err="1"/>
              <a:t>Analizar</a:t>
            </a:r>
            <a:r>
              <a:rPr lang="en-US" sz="1200" dirty="0"/>
              <a:t> los </a:t>
            </a:r>
            <a:r>
              <a:rPr lang="en-US" sz="1200" dirty="0" err="1"/>
              <a:t>comportamientos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04786DC-2DED-493B-8B40-6833F3FB4890}"/>
              </a:ext>
            </a:extLst>
          </p:cNvPr>
          <p:cNvSpPr txBox="1"/>
          <p:nvPr/>
        </p:nvSpPr>
        <p:spPr>
          <a:xfrm>
            <a:off x="3368730" y="5049341"/>
            <a:ext cx="2304256" cy="11864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en-US" sz="2400" dirty="0"/>
              <a:t>DAR </a:t>
            </a:r>
          </a:p>
          <a:p>
            <a:pPr lvl="0" algn="ctr"/>
            <a:r>
              <a:rPr lang="en-US" sz="2400" dirty="0"/>
              <a:t>SOLUCIONES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0EA6E0B-94F8-4816-B02D-5B6ED6B3A20E}"/>
              </a:ext>
            </a:extLst>
          </p:cNvPr>
          <p:cNvSpPr txBox="1"/>
          <p:nvPr/>
        </p:nvSpPr>
        <p:spPr>
          <a:xfrm>
            <a:off x="6819136" y="3481999"/>
            <a:ext cx="23042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sz="1200" b="1" dirty="0">
                <a:solidFill>
                  <a:schemeClr val="accent3"/>
                </a:solidFill>
              </a:rPr>
              <a:t>Identify the risks, so you can know the possible victims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4521419-5121-4538-A49C-137106A45CDA}"/>
              </a:ext>
            </a:extLst>
          </p:cNvPr>
          <p:cNvSpPr txBox="1"/>
          <p:nvPr/>
        </p:nvSpPr>
        <p:spPr>
          <a:xfrm>
            <a:off x="6860198" y="4370370"/>
            <a:ext cx="23042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sz="1200" b="1" dirty="0">
                <a:solidFill>
                  <a:schemeClr val="accent3"/>
                </a:solidFill>
              </a:rPr>
              <a:t>Analyze the human behavior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80977A9-B89A-49C7-ACBC-F11ACED72446}"/>
              </a:ext>
            </a:extLst>
          </p:cNvPr>
          <p:cNvSpPr txBox="1"/>
          <p:nvPr/>
        </p:nvSpPr>
        <p:spPr>
          <a:xfrm>
            <a:off x="6914798" y="4994927"/>
            <a:ext cx="230425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en-US" sz="2400" b="1" dirty="0">
                <a:solidFill>
                  <a:schemeClr val="accent3"/>
                </a:solidFill>
              </a:rPr>
              <a:t>GIVE</a:t>
            </a:r>
          </a:p>
          <a:p>
            <a:pPr lvl="0" algn="ctr"/>
            <a:r>
              <a:rPr lang="en-US" sz="2400" b="1" dirty="0">
                <a:solidFill>
                  <a:schemeClr val="accent3"/>
                </a:solidFill>
              </a:rPr>
              <a:t>SOLUTIONS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4C9BDD0-2D26-461D-91C4-DCA7836FE209}"/>
              </a:ext>
            </a:extLst>
          </p:cNvPr>
          <p:cNvSpPr txBox="1"/>
          <p:nvPr/>
        </p:nvSpPr>
        <p:spPr>
          <a:xfrm>
            <a:off x="5029982" y="1791764"/>
            <a:ext cx="23042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2800" b="1" dirty="0">
                <a:solidFill>
                  <a:srgbClr val="006FCF"/>
                </a:solidFill>
              </a:rPr>
              <a:t>1</a:t>
            </a:r>
          </a:p>
        </p:txBody>
      </p:sp>
      <p:cxnSp>
        <p:nvCxnSpPr>
          <p:cNvPr id="20" name="Straight Connector 277">
            <a:extLst>
              <a:ext uri="{FF2B5EF4-FFF2-40B4-BE49-F238E27FC236}">
                <a16:creationId xmlns:a16="http://schemas.microsoft.com/office/drawing/2014/main" id="{5BEB1BDA-1F7C-49AB-880B-231017B5D1E1}"/>
              </a:ext>
            </a:extLst>
          </p:cNvPr>
          <p:cNvCxnSpPr>
            <a:cxnSpLocks/>
          </p:cNvCxnSpPr>
          <p:nvPr/>
        </p:nvCxnSpPr>
        <p:spPr>
          <a:xfrm>
            <a:off x="3142084" y="2384884"/>
            <a:ext cx="6095393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1D9EF6-3D79-46C8-AA3D-1A18FF4322F3}"/>
              </a:ext>
            </a:extLst>
          </p:cNvPr>
          <p:cNvSpPr txBox="1"/>
          <p:nvPr/>
        </p:nvSpPr>
        <p:spPr>
          <a:xfrm>
            <a:off x="5050295" y="2602545"/>
            <a:ext cx="23042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2800" b="1" dirty="0">
                <a:solidFill>
                  <a:srgbClr val="006FCF"/>
                </a:solidFill>
              </a:rPr>
              <a:t>2</a:t>
            </a:r>
          </a:p>
        </p:txBody>
      </p:sp>
      <p:cxnSp>
        <p:nvCxnSpPr>
          <p:cNvPr id="25" name="Straight Connector 277">
            <a:extLst>
              <a:ext uri="{FF2B5EF4-FFF2-40B4-BE49-F238E27FC236}">
                <a16:creationId xmlns:a16="http://schemas.microsoft.com/office/drawing/2014/main" id="{384EAFCC-B7A9-4068-BC98-673264568900}"/>
              </a:ext>
            </a:extLst>
          </p:cNvPr>
          <p:cNvCxnSpPr>
            <a:cxnSpLocks/>
          </p:cNvCxnSpPr>
          <p:nvPr/>
        </p:nvCxnSpPr>
        <p:spPr>
          <a:xfrm>
            <a:off x="3154726" y="3176972"/>
            <a:ext cx="6095393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5AED61-98C6-4FF0-9EF1-270FE626901F}"/>
              </a:ext>
            </a:extLst>
          </p:cNvPr>
          <p:cNvSpPr txBox="1"/>
          <p:nvPr/>
        </p:nvSpPr>
        <p:spPr>
          <a:xfrm>
            <a:off x="5072953" y="3465841"/>
            <a:ext cx="23042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2800" b="1" dirty="0">
                <a:solidFill>
                  <a:srgbClr val="006FCF"/>
                </a:solidFill>
              </a:rPr>
              <a:t>3</a:t>
            </a:r>
          </a:p>
        </p:txBody>
      </p:sp>
      <p:cxnSp>
        <p:nvCxnSpPr>
          <p:cNvPr id="27" name="Straight Connector 277">
            <a:extLst>
              <a:ext uri="{FF2B5EF4-FFF2-40B4-BE49-F238E27FC236}">
                <a16:creationId xmlns:a16="http://schemas.microsoft.com/office/drawing/2014/main" id="{A478A7BA-33A7-458C-8ECC-0B2C225DF674}"/>
              </a:ext>
            </a:extLst>
          </p:cNvPr>
          <p:cNvCxnSpPr>
            <a:cxnSpLocks/>
          </p:cNvCxnSpPr>
          <p:nvPr/>
        </p:nvCxnSpPr>
        <p:spPr>
          <a:xfrm>
            <a:off x="3142084" y="4080634"/>
            <a:ext cx="6095393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AF6BE1E-E354-4BEC-9C15-444F1FB878EB}"/>
              </a:ext>
            </a:extLst>
          </p:cNvPr>
          <p:cNvSpPr txBox="1"/>
          <p:nvPr/>
        </p:nvSpPr>
        <p:spPr>
          <a:xfrm>
            <a:off x="5050295" y="4251130"/>
            <a:ext cx="23042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2800" b="1" dirty="0">
                <a:solidFill>
                  <a:srgbClr val="006FCF"/>
                </a:solidFill>
              </a:rPr>
              <a:t>4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163342F-99B9-402A-9B09-2A79758AE1E0}"/>
              </a:ext>
            </a:extLst>
          </p:cNvPr>
          <p:cNvSpPr txBox="1"/>
          <p:nvPr/>
        </p:nvSpPr>
        <p:spPr>
          <a:xfrm>
            <a:off x="5072953" y="5140479"/>
            <a:ext cx="23042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900"/>
              </a:spcBef>
              <a:buSzPct val="120000"/>
            </a:pPr>
            <a:r>
              <a:rPr lang="en-US" sz="2800" b="1" dirty="0">
                <a:solidFill>
                  <a:srgbClr val="006FCF"/>
                </a:solidFill>
              </a:rPr>
              <a:t>5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D05639D-AE89-400D-9C70-F1770B3AF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6371" y="408370"/>
            <a:ext cx="1797318" cy="1368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7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theme/theme1.xml><?xml version="1.0" encoding="utf-8"?>
<a:theme xmlns:a="http://schemas.openxmlformats.org/drawingml/2006/main" name="Amex">
  <a:themeElements>
    <a:clrScheme name="Accertify">
      <a:dk1>
        <a:srgbClr val="444141"/>
      </a:dk1>
      <a:lt1>
        <a:srgbClr val="FFFFFF"/>
      </a:lt1>
      <a:dk2>
        <a:srgbClr val="444141"/>
      </a:dk2>
      <a:lt2>
        <a:srgbClr val="C70003"/>
      </a:lt2>
      <a:accent1>
        <a:srgbClr val="4C7474"/>
      </a:accent1>
      <a:accent2>
        <a:srgbClr val="64A3A8"/>
      </a:accent2>
      <a:accent3>
        <a:srgbClr val="0CC4D3"/>
      </a:accent3>
      <a:accent4>
        <a:srgbClr val="64AF4A"/>
      </a:accent4>
      <a:accent5>
        <a:srgbClr val="F0ECEB"/>
      </a:accent5>
      <a:accent6>
        <a:srgbClr val="6C7477"/>
      </a:accent6>
      <a:hlink>
        <a:srgbClr val="4C7474"/>
      </a:hlink>
      <a:folHlink>
        <a:srgbClr val="64A3A8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Amex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90500" dist="63500" dir="2700000" algn="br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2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ctr">
          <a:lnSpc>
            <a:spcPct val="90000"/>
          </a:lnSpc>
          <a:spcBef>
            <a:spcPts val="900"/>
          </a:spcBef>
          <a:buSzPct val="120000"/>
          <a:defRPr sz="1200" dirty="0">
            <a:solidFill>
              <a:schemeClr val="accent6"/>
            </a:solidFill>
          </a:defRPr>
        </a:defPPr>
      </a:lstStyle>
    </a:txDef>
  </a:objectDefaults>
  <a:extraClrSchemeLst/>
  <a:custClrLst>
    <a:custClr name="Bright Blue">
      <a:srgbClr val="006FCF"/>
    </a:custClr>
    <a:custClr name="Deep Blue">
      <a:srgbClr val="00175A"/>
    </a:custClr>
    <a:custClr name="White">
      <a:srgbClr val="FFFFFF"/>
    </a:custClr>
    <a:custClr name="Black">
      <a:srgbClr val="000000"/>
    </a:custClr>
    <a:custClr name="Gray 1">
      <a:srgbClr val="D9D9D6"/>
    </a:custClr>
    <a:custClr name="Gray 2">
      <a:srgbClr val="D0D0CE"/>
    </a:custClr>
    <a:custClr name="Gray 3">
      <a:srgbClr val="C8C9C7"/>
    </a:custClr>
    <a:custClr name="Gray 4">
      <a:srgbClr val="BBBCBC"/>
    </a:custClr>
    <a:custClr name="Gray 5">
      <a:srgbClr val="B1B3B3"/>
    </a:custClr>
    <a:custClr name="Gray 6">
      <a:srgbClr val="A7A8AA"/>
    </a:custClr>
    <a:custClr name="Gray 7">
      <a:srgbClr val="97999B"/>
    </a:custClr>
    <a:custClr name="Gray 8">
      <a:srgbClr val="888B8D"/>
    </a:custClr>
    <a:custClr name="Gray 9">
      <a:srgbClr val="75787B"/>
    </a:custClr>
    <a:custClr name="Gray 10">
      <a:srgbClr val="63666A"/>
    </a:custClr>
    <a:custClr name="Gray 11">
      <a:srgbClr val="53565A"/>
    </a:custClr>
  </a:custClrLst>
  <a:extLst>
    <a:ext uri="{05A4C25C-085E-4340-85A3-A5531E510DB2}">
      <thm15:themeFamily xmlns:thm15="http://schemas.microsoft.com/office/thememl/2012/main" name="Amex Business PowerPoint 16x9 07Mar2018" id="{CC8209D2-8CC8-5A4C-B83C-636E8278D0EA}" vid="{D2820C30-69CF-2D46-AF3C-255D58BA1A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53D1F22-14FA-4BEC-B9F2-02A60D46F6DB}">
  <we:reference id="wa104381063" version="1.0.0.0" store="en-GB" storeType="OMEX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VariableListDefinition name="Computed" displayName="Computed" id="c60ae955-d85a-4920-af51-2b12b44b035c" isdomainofvalue="False" dataSourceId="5be7f7e1-6148-4a92-8e30-a25f8fb4847d"/>
</file>

<file path=customXml/item2.xml><?xml version="1.0" encoding="utf-8"?>
<AllExternalAdhocVariableMappings/>
</file>

<file path=customXml/item3.xml><?xml version="1.0" encoding="utf-8"?>
<VariableList UniqueId="06b43371-6332-4a90-9ee5-4e2fc4bd6acf" Name="AD_HOC" ContentType="XML" MajorVersion="0" MinorVersion="1" isLocalCopy="False" IsBaseObject="False" DataSourceId="d68e87bb-3f9d-4428-a7da-6d2e636b9a48" DataSourceMajorVersion="0" DataSourceMinorVersion="1"/>
</file>

<file path=customXml/item4.xml><?xml version="1.0" encoding="utf-8"?>
<VariableListDefinition name="System" displayName="System" id="9e23e8d3-13a3-4985-9fcb-e8f48d001c46" isdomainofvalue="False" dataSourceId="be84ffed-17f1-432d-ba89-6ec0f774386b"/>
</file>

<file path=customXml/item5.xml><?xml version="1.0" encoding="utf-8"?>
<VariableList UniqueId="c60ae955-d85a-4920-af51-2b12b44b035c" Name="Computed" ContentType="XML" MajorVersion="0" MinorVersion="1" isLocalCopy="False" IsBaseObject="False" DataSourceId="5be7f7e1-6148-4a92-8e30-a25f8fb4847d" DataSourceMajorVersion="0" DataSourceMinorVersion="1"/>
</file>

<file path=customXml/item6.xml><?xml version="1.0" encoding="utf-8"?>
<VariableList UniqueId="9e23e8d3-13a3-4985-9fcb-e8f48d001c46" Name="System" ContentType="XML" MajorVersion="0" MinorVersion="1" isLocalCopy="False" IsBaseObject="False" DataSourceId="be84ffed-17f1-432d-ba89-6ec0f774386b" DataSourceMajorVersion="0" DataSourceMinorVersion="1"/>
</file>

<file path=customXml/item7.xml><?xml version="1.0" encoding="utf-8"?>
<VariableListDefinition name="AD_HOC" displayName="AD_HOC" id="06b43371-6332-4a90-9ee5-4e2fc4bd6acf" isdomainofvalue="False" dataSourceId="d68e87bb-3f9d-4428-a7da-6d2e636b9a48"/>
</file>

<file path=customXml/itemProps1.xml><?xml version="1.0" encoding="utf-8"?>
<ds:datastoreItem xmlns:ds="http://schemas.openxmlformats.org/officeDocument/2006/customXml" ds:itemID="{BF5E5A82-EDAD-41A7-A217-574EDACCD08B}">
  <ds:schemaRefs/>
</ds:datastoreItem>
</file>

<file path=customXml/itemProps2.xml><?xml version="1.0" encoding="utf-8"?>
<ds:datastoreItem xmlns:ds="http://schemas.openxmlformats.org/officeDocument/2006/customXml" ds:itemID="{B1C77F23-3C64-4D91-816F-FFD29E2E2734}">
  <ds:schemaRefs/>
</ds:datastoreItem>
</file>

<file path=customXml/itemProps3.xml><?xml version="1.0" encoding="utf-8"?>
<ds:datastoreItem xmlns:ds="http://schemas.openxmlformats.org/officeDocument/2006/customXml" ds:itemID="{FC23560F-7534-4E31-AD3D-D8C340AB9CCE}">
  <ds:schemaRefs/>
</ds:datastoreItem>
</file>

<file path=customXml/itemProps4.xml><?xml version="1.0" encoding="utf-8"?>
<ds:datastoreItem xmlns:ds="http://schemas.openxmlformats.org/officeDocument/2006/customXml" ds:itemID="{FEB47478-C639-4AE6-A426-A78418083816}">
  <ds:schemaRefs/>
</ds:datastoreItem>
</file>

<file path=customXml/itemProps5.xml><?xml version="1.0" encoding="utf-8"?>
<ds:datastoreItem xmlns:ds="http://schemas.openxmlformats.org/officeDocument/2006/customXml" ds:itemID="{F1E5CA04-1C43-4285-94E6-62951C824740}">
  <ds:schemaRefs/>
</ds:datastoreItem>
</file>

<file path=customXml/itemProps6.xml><?xml version="1.0" encoding="utf-8"?>
<ds:datastoreItem xmlns:ds="http://schemas.openxmlformats.org/officeDocument/2006/customXml" ds:itemID="{23F4491F-AFE9-43C7-966B-8AA00FB8CDD7}">
  <ds:schemaRefs/>
</ds:datastoreItem>
</file>

<file path=customXml/itemProps7.xml><?xml version="1.0" encoding="utf-8"?>
<ds:datastoreItem xmlns:ds="http://schemas.openxmlformats.org/officeDocument/2006/customXml" ds:itemID="{51CD71A4-950B-4565-BCC9-4D8BA23B06A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14723</TotalTime>
  <Words>1415</Words>
  <Application>Microsoft Office PowerPoint</Application>
  <PresentationFormat>Personalizado</PresentationFormat>
  <Paragraphs>173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BentonSans Regular</vt:lpstr>
      <vt:lpstr>Century Gothic</vt:lpstr>
      <vt:lpstr>Wingdings</vt:lpstr>
      <vt:lpstr>Amex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American Express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Accertify</dc:creator>
  <cp:lastModifiedBy>Begona Romero</cp:lastModifiedBy>
  <cp:revision>2713</cp:revision>
  <cp:lastPrinted>2018-04-15T16:20:38Z</cp:lastPrinted>
  <dcterms:created xsi:type="dcterms:W3CDTF">2016-09-01T22:53:19Z</dcterms:created>
  <dcterms:modified xsi:type="dcterms:W3CDTF">2019-10-04T06:24:45Z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XPAuthor">
    <vt:lpwstr>Jerry K Mitchell</vt:lpwstr>
  </property>
  <property fmtid="{D5CDD505-2E9C-101B-9397-08002B2CF9AE}" pid="3" name="AXPDataClassification">
    <vt:lpwstr>AXP Public</vt:lpwstr>
  </property>
  <property fmtid="{D5CDD505-2E9C-101B-9397-08002B2CF9AE}" pid="4" name="AXPDataClassificationForSearch">
    <vt:lpwstr>AXPPublic_UniqueSearchString</vt:lpwstr>
  </property>
  <property fmtid="{D5CDD505-2E9C-101B-9397-08002B2CF9AE}" pid="5" name="AXPLastAuthor">
    <vt:lpwstr>Stefanie R Todd</vt:lpwstr>
  </property>
</Properties>
</file>